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  <p:sldMasterId id="2147484020" r:id="rId7"/>
  </p:sldMasterIdLst>
  <p:notesMasterIdLst>
    <p:notesMasterId r:id="rId48"/>
  </p:notesMasterIdLst>
  <p:sldIdLst>
    <p:sldId id="256" r:id="rId8"/>
    <p:sldId id="312" r:id="rId9"/>
    <p:sldId id="494" r:id="rId10"/>
    <p:sldId id="459" r:id="rId11"/>
    <p:sldId id="469" r:id="rId12"/>
    <p:sldId id="478" r:id="rId13"/>
    <p:sldId id="481" r:id="rId14"/>
    <p:sldId id="482" r:id="rId15"/>
    <p:sldId id="479" r:id="rId16"/>
    <p:sldId id="480" r:id="rId17"/>
    <p:sldId id="473" r:id="rId18"/>
    <p:sldId id="495" r:id="rId19"/>
    <p:sldId id="452" r:id="rId20"/>
    <p:sldId id="505" r:id="rId21"/>
    <p:sldId id="468" r:id="rId22"/>
    <p:sldId id="456" r:id="rId23"/>
    <p:sldId id="457" r:id="rId24"/>
    <p:sldId id="460" r:id="rId25"/>
    <p:sldId id="461" r:id="rId26"/>
    <p:sldId id="462" r:id="rId27"/>
    <p:sldId id="497" r:id="rId28"/>
    <p:sldId id="466" r:id="rId29"/>
    <p:sldId id="464" r:id="rId30"/>
    <p:sldId id="474" r:id="rId31"/>
    <p:sldId id="484" r:id="rId32"/>
    <p:sldId id="490" r:id="rId33"/>
    <p:sldId id="492" r:id="rId34"/>
    <p:sldId id="507" r:id="rId35"/>
    <p:sldId id="501" r:id="rId36"/>
    <p:sldId id="504" r:id="rId37"/>
    <p:sldId id="499" r:id="rId38"/>
    <p:sldId id="502" r:id="rId39"/>
    <p:sldId id="500" r:id="rId40"/>
    <p:sldId id="491" r:id="rId41"/>
    <p:sldId id="465" r:id="rId42"/>
    <p:sldId id="496" r:id="rId43"/>
    <p:sldId id="476" r:id="rId44"/>
    <p:sldId id="487" r:id="rId45"/>
    <p:sldId id="488" r:id="rId46"/>
    <p:sldId id="27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764E28-D7E8-4A86-A889-A69F21722377}">
          <p14:sldIdLst>
            <p14:sldId id="256"/>
            <p14:sldId id="312"/>
          </p14:sldIdLst>
        </p14:section>
        <p14:section name="Background" id="{F423BC9A-4EBC-4BB5-977F-223A1A755CAE}">
          <p14:sldIdLst>
            <p14:sldId id="494"/>
            <p14:sldId id="459"/>
            <p14:sldId id="469"/>
            <p14:sldId id="478"/>
            <p14:sldId id="481"/>
            <p14:sldId id="482"/>
            <p14:sldId id="479"/>
            <p14:sldId id="480"/>
            <p14:sldId id="473"/>
          </p14:sldIdLst>
        </p14:section>
        <p14:section name="DevOps" id="{9B16565E-2FC9-4F7B-9E0E-DCD2D10A84B0}">
          <p14:sldIdLst>
            <p14:sldId id="495"/>
            <p14:sldId id="452"/>
            <p14:sldId id="505"/>
            <p14:sldId id="468"/>
            <p14:sldId id="456"/>
            <p14:sldId id="457"/>
            <p14:sldId id="460"/>
            <p14:sldId id="461"/>
            <p14:sldId id="462"/>
          </p14:sldIdLst>
        </p14:section>
        <p14:section name="Foundations" id="{8CA40477-C464-4964-B31A-EB0A2E648821}">
          <p14:sldIdLst>
            <p14:sldId id="497"/>
            <p14:sldId id="466"/>
            <p14:sldId id="464"/>
            <p14:sldId id="474"/>
            <p14:sldId id="484"/>
            <p14:sldId id="490"/>
            <p14:sldId id="492"/>
          </p14:sldIdLst>
        </p14:section>
        <p14:section name="Challenges" id="{7B2C443B-EEDF-453D-A254-C8487F7515EA}">
          <p14:sldIdLst>
            <p14:sldId id="507"/>
            <p14:sldId id="501"/>
            <p14:sldId id="504"/>
            <p14:sldId id="499"/>
            <p14:sldId id="502"/>
            <p14:sldId id="500"/>
            <p14:sldId id="491"/>
            <p14:sldId id="465"/>
          </p14:sldIdLst>
        </p14:section>
        <p14:section name="Supplemental" id="{EEC42B44-71F0-4AB3-9F6C-00F815AC91C5}">
          <p14:sldIdLst>
            <p14:sldId id="496"/>
            <p14:sldId id="476"/>
            <p14:sldId id="487"/>
            <p14:sldId id="48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3B089-246D-4786-B8DB-C965401046E4}" v="44" dt="2021-12-08T16:44:32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" userId="79797a45-cad5-4435-90fa-a732d916d84e" providerId="ADAL" clId="{6F4D4C6D-606A-4640-A21A-365340668120}"/>
    <pc:docChg chg="undo custSel addSld delSld modSld sldOrd addSection delSection modSection">
      <pc:chgData name="Stuart" userId="79797a45-cad5-4435-90fa-a732d916d84e" providerId="ADAL" clId="{6F4D4C6D-606A-4640-A21A-365340668120}" dt="2021-08-24T20:08:51.096" v="1510"/>
      <pc:docMkLst>
        <pc:docMk/>
      </pc:docMkLst>
      <pc:sldChg chg="modSp mod">
        <pc:chgData name="Stuart" userId="79797a45-cad5-4435-90fa-a732d916d84e" providerId="ADAL" clId="{6F4D4C6D-606A-4640-A21A-365340668120}" dt="2021-08-14T12:30:05.214" v="45" actId="20577"/>
        <pc:sldMkLst>
          <pc:docMk/>
          <pc:sldMk cId="1917934224" sldId="256"/>
        </pc:sldMkLst>
        <pc:spChg chg="mod">
          <ac:chgData name="Stuart" userId="79797a45-cad5-4435-90fa-a732d916d84e" providerId="ADAL" clId="{6F4D4C6D-606A-4640-A21A-365340668120}" dt="2021-08-14T12:29:56.654" v="19" actId="20577"/>
          <ac:spMkLst>
            <pc:docMk/>
            <pc:sldMk cId="1917934224" sldId="256"/>
            <ac:spMk id="2" creationId="{CD3997C8-B0CA-4D02-93C9-F29CFFA99384}"/>
          </ac:spMkLst>
        </pc:spChg>
        <pc:spChg chg="mod">
          <ac:chgData name="Stuart" userId="79797a45-cad5-4435-90fa-a732d916d84e" providerId="ADAL" clId="{6F4D4C6D-606A-4640-A21A-365340668120}" dt="2021-08-14T12:30:05.214" v="45" actId="20577"/>
          <ac:spMkLst>
            <pc:docMk/>
            <pc:sldMk cId="1917934224" sldId="256"/>
            <ac:spMk id="3" creationId="{4E313126-C5D1-43DE-8BC0-0DB0C2A46637}"/>
          </ac:spMkLst>
        </pc:spChg>
      </pc:sldChg>
      <pc:sldChg chg="ord">
        <pc:chgData name="Stuart" userId="79797a45-cad5-4435-90fa-a732d916d84e" providerId="ADAL" clId="{6F4D4C6D-606A-4640-A21A-365340668120}" dt="2021-08-24T20:08:51.096" v="1510"/>
        <pc:sldMkLst>
          <pc:docMk/>
          <pc:sldMk cId="268267597" sldId="279"/>
        </pc:sldMkLst>
      </pc:sldChg>
      <pc:sldChg chg="del">
        <pc:chgData name="Stuart" userId="79797a45-cad5-4435-90fa-a732d916d84e" providerId="ADAL" clId="{6F4D4C6D-606A-4640-A21A-365340668120}" dt="2021-08-20T20:30:30.616" v="1318" actId="47"/>
        <pc:sldMkLst>
          <pc:docMk/>
          <pc:sldMk cId="674538953" sldId="453"/>
        </pc:sldMkLst>
      </pc:sldChg>
      <pc:sldChg chg="del">
        <pc:chgData name="Stuart" userId="79797a45-cad5-4435-90fa-a732d916d84e" providerId="ADAL" clId="{6F4D4C6D-606A-4640-A21A-365340668120}" dt="2021-08-20T20:30:30.616" v="1318" actId="47"/>
        <pc:sldMkLst>
          <pc:docMk/>
          <pc:sldMk cId="1826135641" sldId="454"/>
        </pc:sldMkLst>
      </pc:sldChg>
      <pc:sldChg chg="del">
        <pc:chgData name="Stuart" userId="79797a45-cad5-4435-90fa-a732d916d84e" providerId="ADAL" clId="{6F4D4C6D-606A-4640-A21A-365340668120}" dt="2021-08-20T20:30:30.616" v="1318" actId="47"/>
        <pc:sldMkLst>
          <pc:docMk/>
          <pc:sldMk cId="463748384" sldId="455"/>
        </pc:sldMkLst>
      </pc:sldChg>
      <pc:sldChg chg="del">
        <pc:chgData name="Stuart" userId="79797a45-cad5-4435-90fa-a732d916d84e" providerId="ADAL" clId="{6F4D4C6D-606A-4640-A21A-365340668120}" dt="2021-08-14T12:31:30.608" v="47" actId="47"/>
        <pc:sldMkLst>
          <pc:docMk/>
          <pc:sldMk cId="3007560376" sldId="458"/>
        </pc:sldMkLst>
      </pc:sldChg>
      <pc:sldChg chg="del">
        <pc:chgData name="Stuart" userId="79797a45-cad5-4435-90fa-a732d916d84e" providerId="ADAL" clId="{6F4D4C6D-606A-4640-A21A-365340668120}" dt="2021-08-20T19:44:28.203" v="1308" actId="2696"/>
        <pc:sldMkLst>
          <pc:docMk/>
          <pc:sldMk cId="430806461" sldId="463"/>
        </pc:sldMkLst>
      </pc:sldChg>
      <pc:sldChg chg="ord">
        <pc:chgData name="Stuart" userId="79797a45-cad5-4435-90fa-a732d916d84e" providerId="ADAL" clId="{6F4D4C6D-606A-4640-A21A-365340668120}" dt="2021-08-14T12:35:05.658" v="66"/>
        <pc:sldMkLst>
          <pc:docMk/>
          <pc:sldMk cId="2297615873" sldId="464"/>
        </pc:sldMkLst>
      </pc:sldChg>
      <pc:sldChg chg="modSp add mod modClrScheme modAnim chgLayout">
        <pc:chgData name="Stuart" userId="79797a45-cad5-4435-90fa-a732d916d84e" providerId="ADAL" clId="{6F4D4C6D-606A-4640-A21A-365340668120}" dt="2021-08-21T01:55:51.635" v="1501" actId="27636"/>
        <pc:sldMkLst>
          <pc:docMk/>
          <pc:sldMk cId="1471221115" sldId="465"/>
        </pc:sldMkLst>
        <pc:spChg chg="mod ord">
          <ac:chgData name="Stuart" userId="79797a45-cad5-4435-90fa-a732d916d84e" providerId="ADAL" clId="{6F4D4C6D-606A-4640-A21A-365340668120}" dt="2021-08-21T01:55:51.617" v="1499" actId="700"/>
          <ac:spMkLst>
            <pc:docMk/>
            <pc:sldMk cId="1471221115" sldId="465"/>
            <ac:spMk id="2" creationId="{E65C4325-E5C4-47B2-B99B-DB939B0560A0}"/>
          </ac:spMkLst>
        </pc:spChg>
        <pc:spChg chg="mod ord">
          <ac:chgData name="Stuart" userId="79797a45-cad5-4435-90fa-a732d916d84e" providerId="ADAL" clId="{6F4D4C6D-606A-4640-A21A-365340668120}" dt="2021-08-21T01:55:51.617" v="1499" actId="700"/>
          <ac:spMkLst>
            <pc:docMk/>
            <pc:sldMk cId="1471221115" sldId="465"/>
            <ac:spMk id="3" creationId="{E0D0F22C-6A8C-4CA8-B766-7895A77C08DC}"/>
          </ac:spMkLst>
        </pc:spChg>
        <pc:spChg chg="mod ord">
          <ac:chgData name="Stuart" userId="79797a45-cad5-4435-90fa-a732d916d84e" providerId="ADAL" clId="{6F4D4C6D-606A-4640-A21A-365340668120}" dt="2021-08-21T01:55:51.635" v="1501" actId="27636"/>
          <ac:spMkLst>
            <pc:docMk/>
            <pc:sldMk cId="1471221115" sldId="465"/>
            <ac:spMk id="4" creationId="{E7E0124C-CED7-426C-B426-CA3DC4EA98BE}"/>
          </ac:spMkLst>
        </pc:spChg>
        <pc:spChg chg="mod ord">
          <ac:chgData name="Stuart" userId="79797a45-cad5-4435-90fa-a732d916d84e" providerId="ADAL" clId="{6F4D4C6D-606A-4640-A21A-365340668120}" dt="2021-08-21T01:55:51.617" v="1499" actId="700"/>
          <ac:spMkLst>
            <pc:docMk/>
            <pc:sldMk cId="1471221115" sldId="465"/>
            <ac:spMk id="5" creationId="{FFFD5AEA-6236-4B05-9C5E-C38344C18E3C}"/>
          </ac:spMkLst>
        </pc:spChg>
        <pc:spChg chg="mod ord">
          <ac:chgData name="Stuart" userId="79797a45-cad5-4435-90fa-a732d916d84e" providerId="ADAL" clId="{6F4D4C6D-606A-4640-A21A-365340668120}" dt="2021-08-21T01:55:51.635" v="1500" actId="27636"/>
          <ac:spMkLst>
            <pc:docMk/>
            <pc:sldMk cId="1471221115" sldId="465"/>
            <ac:spMk id="6" creationId="{A355BD49-E665-4120-9BB2-4C8EA6C34705}"/>
          </ac:spMkLst>
        </pc:spChg>
        <pc:spChg chg="mod ord">
          <ac:chgData name="Stuart" userId="79797a45-cad5-4435-90fa-a732d916d84e" providerId="ADAL" clId="{6F4D4C6D-606A-4640-A21A-365340668120}" dt="2021-08-21T01:55:51.617" v="1499" actId="700"/>
          <ac:spMkLst>
            <pc:docMk/>
            <pc:sldMk cId="1471221115" sldId="465"/>
            <ac:spMk id="7" creationId="{82DF99E0-5649-4F59-A9A3-29E79326F988}"/>
          </ac:spMkLst>
        </pc:spChg>
      </pc:sldChg>
      <pc:sldChg chg="del">
        <pc:chgData name="Stuart" userId="79797a45-cad5-4435-90fa-a732d916d84e" providerId="ADAL" clId="{6F4D4C6D-606A-4640-A21A-365340668120}" dt="2021-08-20T19:42:19.766" v="1299" actId="2696"/>
        <pc:sldMkLst>
          <pc:docMk/>
          <pc:sldMk cId="3913812891" sldId="465"/>
        </pc:sldMkLst>
      </pc:sldChg>
      <pc:sldChg chg="ord">
        <pc:chgData name="Stuart" userId="79797a45-cad5-4435-90fa-a732d916d84e" providerId="ADAL" clId="{6F4D4C6D-606A-4640-A21A-365340668120}" dt="2021-08-14T12:35:05.658" v="66"/>
        <pc:sldMkLst>
          <pc:docMk/>
          <pc:sldMk cId="1932160280" sldId="466"/>
        </pc:sldMkLst>
      </pc:sldChg>
      <pc:sldChg chg="del">
        <pc:chgData name="Stuart" userId="79797a45-cad5-4435-90fa-a732d916d84e" providerId="ADAL" clId="{6F4D4C6D-606A-4640-A21A-365340668120}" dt="2021-08-20T19:43:31.366" v="1305" actId="2696"/>
        <pc:sldMkLst>
          <pc:docMk/>
          <pc:sldMk cId="888989909" sldId="467"/>
        </pc:sldMkLst>
      </pc:sldChg>
      <pc:sldChg chg="modSp del modTransition delDesignElem">
        <pc:chgData name="Stuart" userId="79797a45-cad5-4435-90fa-a732d916d84e" providerId="ADAL" clId="{6F4D4C6D-606A-4640-A21A-365340668120}" dt="2021-08-21T01:53:55.178" v="1393" actId="2696"/>
        <pc:sldMkLst>
          <pc:docMk/>
          <pc:sldMk cId="3502617045" sldId="467"/>
        </pc:sldMkLst>
        <pc:spChg chg="mod">
          <ac:chgData name="Stuart" userId="79797a45-cad5-4435-90fa-a732d916d84e" providerId="ADAL" clId="{6F4D4C6D-606A-4640-A21A-365340668120}" dt="2021-08-20T19:44:07.223" v="1307"/>
          <ac:spMkLst>
            <pc:docMk/>
            <pc:sldMk cId="3502617045" sldId="467"/>
            <ac:spMk id="2" creationId="{8239D71B-0F66-453A-9402-A82B5E26A0A4}"/>
          </ac:spMkLst>
        </pc:spChg>
        <pc:spChg chg="mod">
          <ac:chgData name="Stuart" userId="79797a45-cad5-4435-90fa-a732d916d84e" providerId="ADAL" clId="{6F4D4C6D-606A-4640-A21A-365340668120}" dt="2021-08-20T19:44:07.223" v="1307"/>
          <ac:spMkLst>
            <pc:docMk/>
            <pc:sldMk cId="3502617045" sldId="467"/>
            <ac:spMk id="3" creationId="{AF7E442C-1A68-4A54-B50D-1EE08B644E02}"/>
          </ac:spMkLst>
        </pc:spChg>
      </pc:sldChg>
      <pc:sldChg chg="del">
        <pc:chgData name="Stuart" userId="79797a45-cad5-4435-90fa-a732d916d84e" providerId="ADAL" clId="{6F4D4C6D-606A-4640-A21A-365340668120}" dt="2021-08-20T19:46:44.170" v="1317" actId="2696"/>
        <pc:sldMkLst>
          <pc:docMk/>
          <pc:sldMk cId="3240731651" sldId="470"/>
        </pc:sldMkLst>
      </pc:sldChg>
      <pc:sldChg chg="ord">
        <pc:chgData name="Stuart" userId="79797a45-cad5-4435-90fa-a732d916d84e" providerId="ADAL" clId="{6F4D4C6D-606A-4640-A21A-365340668120}" dt="2021-08-14T12:35:05.658" v="66"/>
        <pc:sldMkLst>
          <pc:docMk/>
          <pc:sldMk cId="4178522097" sldId="474"/>
        </pc:sldMkLst>
      </pc:sldChg>
      <pc:sldChg chg="del">
        <pc:chgData name="Stuart" userId="79797a45-cad5-4435-90fa-a732d916d84e" providerId="ADAL" clId="{6F4D4C6D-606A-4640-A21A-365340668120}" dt="2021-08-14T12:30:22.764" v="46" actId="47"/>
        <pc:sldMkLst>
          <pc:docMk/>
          <pc:sldMk cId="2393679978" sldId="477"/>
        </pc:sldMkLst>
      </pc:sldChg>
      <pc:sldChg chg="del">
        <pc:chgData name="Stuart" userId="79797a45-cad5-4435-90fa-a732d916d84e" providerId="ADAL" clId="{6F4D4C6D-606A-4640-A21A-365340668120}" dt="2021-08-20T19:46:44.170" v="1317" actId="2696"/>
        <pc:sldMkLst>
          <pc:docMk/>
          <pc:sldMk cId="542605491" sldId="483"/>
        </pc:sldMkLst>
      </pc:sldChg>
      <pc:sldChg chg="ord">
        <pc:chgData name="Stuart" userId="79797a45-cad5-4435-90fa-a732d916d84e" providerId="ADAL" clId="{6F4D4C6D-606A-4640-A21A-365340668120}" dt="2021-08-14T12:35:05.658" v="66"/>
        <pc:sldMkLst>
          <pc:docMk/>
          <pc:sldMk cId="3734003811" sldId="484"/>
        </pc:sldMkLst>
      </pc:sldChg>
      <pc:sldChg chg="del">
        <pc:chgData name="Stuart" userId="79797a45-cad5-4435-90fa-a732d916d84e" providerId="ADAL" clId="{6F4D4C6D-606A-4640-A21A-365340668120}" dt="2021-08-20T19:42:50.925" v="1304" actId="2696"/>
        <pc:sldMkLst>
          <pc:docMk/>
          <pc:sldMk cId="1823802337" sldId="489"/>
        </pc:sldMkLst>
      </pc:sldChg>
      <pc:sldChg chg="addSp delSp modSp mod ord modTransition delDesignElem">
        <pc:chgData name="Stuart" userId="79797a45-cad5-4435-90fa-a732d916d84e" providerId="ADAL" clId="{6F4D4C6D-606A-4640-A21A-365340668120}" dt="2021-08-20T19:40:00.791" v="1297" actId="26606"/>
        <pc:sldMkLst>
          <pc:docMk/>
          <pc:sldMk cId="1332702416" sldId="490"/>
        </pc:sldMkLst>
        <pc:spChg chg="mod">
          <ac:chgData name="Stuart" userId="79797a45-cad5-4435-90fa-a732d916d84e" providerId="ADAL" clId="{6F4D4C6D-606A-4640-A21A-365340668120}" dt="2021-08-20T19:40:00.791" v="1297" actId="26606"/>
          <ac:spMkLst>
            <pc:docMk/>
            <pc:sldMk cId="1332702416" sldId="490"/>
            <ac:spMk id="2" creationId="{DB6F9213-4636-4E07-B3D5-D754264C7D77}"/>
          </ac:spMkLst>
        </pc:spChg>
        <pc:spChg chg="add mod">
          <ac:chgData name="Stuart" userId="79797a45-cad5-4435-90fa-a732d916d84e" providerId="ADAL" clId="{6F4D4C6D-606A-4640-A21A-365340668120}" dt="2021-08-20T19:40:00.791" v="1297" actId="26606"/>
          <ac:spMkLst>
            <pc:docMk/>
            <pc:sldMk cId="1332702416" sldId="490"/>
            <ac:spMk id="3" creationId="{AB310999-85F7-4F92-B147-5CC3FE0C39EC}"/>
          </ac:spMkLst>
        </pc:spChg>
        <pc:spChg chg="add del mod">
          <ac:chgData name="Stuart" userId="79797a45-cad5-4435-90fa-a732d916d84e" providerId="ADAL" clId="{6F4D4C6D-606A-4640-A21A-365340668120}" dt="2021-08-20T19:40:00.791" v="1297" actId="26606"/>
          <ac:spMkLst>
            <pc:docMk/>
            <pc:sldMk cId="1332702416" sldId="490"/>
            <ac:spMk id="4" creationId="{296BC747-755B-42F1-BAED-7984FAD3C4CF}"/>
          </ac:spMkLst>
        </pc:spChg>
        <pc:spChg chg="del">
          <ac:chgData name="Stuart" userId="79797a45-cad5-4435-90fa-a732d916d84e" providerId="ADAL" clId="{6F4D4C6D-606A-4640-A21A-365340668120}" dt="2021-08-20T19:39:36.084" v="1265"/>
          <ac:spMkLst>
            <pc:docMk/>
            <pc:sldMk cId="1332702416" sldId="490"/>
            <ac:spMk id="71" creationId="{F3060C83-F051-4F0E-ABAD-AA0DFC48B218}"/>
          </ac:spMkLst>
        </pc:spChg>
        <pc:spChg chg="del">
          <ac:chgData name="Stuart" userId="79797a45-cad5-4435-90fa-a732d916d84e" providerId="ADAL" clId="{6F4D4C6D-606A-4640-A21A-365340668120}" dt="2021-08-20T19:39:36.084" v="1265"/>
          <ac:spMkLst>
            <pc:docMk/>
            <pc:sldMk cId="1332702416" sldId="490"/>
            <ac:spMk id="73" creationId="{83C98ABE-055B-441F-B07E-44F97F083C39}"/>
          </ac:spMkLst>
        </pc:spChg>
        <pc:spChg chg="del">
          <ac:chgData name="Stuart" userId="79797a45-cad5-4435-90fa-a732d916d84e" providerId="ADAL" clId="{6F4D4C6D-606A-4640-A21A-365340668120}" dt="2021-08-20T19:39:36.084" v="1265"/>
          <ac:spMkLst>
            <pc:docMk/>
            <pc:sldMk cId="1332702416" sldId="490"/>
            <ac:spMk id="75" creationId="{29FDB030-9B49-4CED-8CCD-4D99382388AC}"/>
          </ac:spMkLst>
        </pc:spChg>
        <pc:spChg chg="del">
          <ac:chgData name="Stuart" userId="79797a45-cad5-4435-90fa-a732d916d84e" providerId="ADAL" clId="{6F4D4C6D-606A-4640-A21A-365340668120}" dt="2021-08-20T19:39:36.084" v="1265"/>
          <ac:spMkLst>
            <pc:docMk/>
            <pc:sldMk cId="1332702416" sldId="490"/>
            <ac:spMk id="77" creationId="{3783CA14-24A1-485C-8B30-D6A5D87987AD}"/>
          </ac:spMkLst>
        </pc:spChg>
        <pc:spChg chg="del">
          <ac:chgData name="Stuart" userId="79797a45-cad5-4435-90fa-a732d916d84e" providerId="ADAL" clId="{6F4D4C6D-606A-4640-A21A-365340668120}" dt="2021-08-20T19:39:36.084" v="1265"/>
          <ac:spMkLst>
            <pc:docMk/>
            <pc:sldMk cId="1332702416" sldId="490"/>
            <ac:spMk id="79" creationId="{9A97C86A-04D6-40F7-AE84-31AB43E6A846}"/>
          </ac:spMkLst>
        </pc:spChg>
        <pc:spChg chg="del">
          <ac:chgData name="Stuart" userId="79797a45-cad5-4435-90fa-a732d916d84e" providerId="ADAL" clId="{6F4D4C6D-606A-4640-A21A-365340668120}" dt="2021-08-20T19:39:36.084" v="1265"/>
          <ac:spMkLst>
            <pc:docMk/>
            <pc:sldMk cId="1332702416" sldId="490"/>
            <ac:spMk id="81" creationId="{FF9F2414-84E8-453E-B1F3-389FDE8192D9}"/>
          </ac:spMkLst>
        </pc:spChg>
        <pc:spChg chg="del">
          <ac:chgData name="Stuart" userId="79797a45-cad5-4435-90fa-a732d916d84e" providerId="ADAL" clId="{6F4D4C6D-606A-4640-A21A-365340668120}" dt="2021-08-20T19:39:36.084" v="1265"/>
          <ac:spMkLst>
            <pc:docMk/>
            <pc:sldMk cId="1332702416" sldId="490"/>
            <ac:spMk id="83" creationId="{3ECA69A1-7536-43AC-85EF-C7106179F5ED}"/>
          </ac:spMkLst>
        </pc:spChg>
        <pc:spChg chg="add">
          <ac:chgData name="Stuart" userId="79797a45-cad5-4435-90fa-a732d916d84e" providerId="ADAL" clId="{6F4D4C6D-606A-4640-A21A-365340668120}" dt="2021-08-20T19:40:00.791" v="1297" actId="26606"/>
          <ac:spMkLst>
            <pc:docMk/>
            <pc:sldMk cId="1332702416" sldId="490"/>
            <ac:spMk id="6149" creationId="{7F57BEA8-497D-4AA8-8A18-BDCD696B25FE}"/>
          </ac:spMkLst>
        </pc:spChg>
        <pc:picChg chg="mod ord">
          <ac:chgData name="Stuart" userId="79797a45-cad5-4435-90fa-a732d916d84e" providerId="ADAL" clId="{6F4D4C6D-606A-4640-A21A-365340668120}" dt="2021-08-20T19:40:00.791" v="1297" actId="26606"/>
          <ac:picMkLst>
            <pc:docMk/>
            <pc:sldMk cId="1332702416" sldId="490"/>
            <ac:picMk id="6146" creationId="{33AB0E79-6535-4D59-A0C3-A069FD9B00CA}"/>
          </ac:picMkLst>
        </pc:picChg>
        <pc:cxnChg chg="add">
          <ac:chgData name="Stuart" userId="79797a45-cad5-4435-90fa-a732d916d84e" providerId="ADAL" clId="{6F4D4C6D-606A-4640-A21A-365340668120}" dt="2021-08-20T19:40:00.791" v="1297" actId="26606"/>
          <ac:cxnSpMkLst>
            <pc:docMk/>
            <pc:sldMk cId="1332702416" sldId="490"/>
            <ac:cxnSpMk id="6148" creationId="{D2E961F1-4A28-4A5F-BBD4-6E400E5E6C75}"/>
          </ac:cxnSpMkLst>
        </pc:cxnChg>
        <pc:cxnChg chg="add">
          <ac:chgData name="Stuart" userId="79797a45-cad5-4435-90fa-a732d916d84e" providerId="ADAL" clId="{6F4D4C6D-606A-4640-A21A-365340668120}" dt="2021-08-20T19:40:00.791" v="1297" actId="26606"/>
          <ac:cxnSpMkLst>
            <pc:docMk/>
            <pc:sldMk cId="1332702416" sldId="490"/>
            <ac:cxnSpMk id="6150" creationId="{A82415D3-DDE5-4D63-8CB3-23A5EC581B27}"/>
          </ac:cxnSpMkLst>
        </pc:cxnChg>
        <pc:cxnChg chg="add">
          <ac:chgData name="Stuart" userId="79797a45-cad5-4435-90fa-a732d916d84e" providerId="ADAL" clId="{6F4D4C6D-606A-4640-A21A-365340668120}" dt="2021-08-20T19:40:00.791" v="1297" actId="26606"/>
          <ac:cxnSpMkLst>
            <pc:docMk/>
            <pc:sldMk cId="1332702416" sldId="490"/>
            <ac:cxnSpMk id="6151" creationId="{AD7193FB-6AE6-4B3B-8F89-56B55DD63B4D}"/>
          </ac:cxnSpMkLst>
        </pc:cxnChg>
      </pc:sldChg>
      <pc:sldChg chg="addSp delSp modSp add mod setBg delDesignElem">
        <pc:chgData name="Stuart" userId="79797a45-cad5-4435-90fa-a732d916d84e" providerId="ADAL" clId="{6F4D4C6D-606A-4640-A21A-365340668120}" dt="2021-08-21T01:56:07.870" v="1508" actId="26606"/>
        <pc:sldMkLst>
          <pc:docMk/>
          <pc:sldMk cId="265081118" sldId="491"/>
        </pc:sldMkLst>
        <pc:spChg chg="mod">
          <ac:chgData name="Stuart" userId="79797a45-cad5-4435-90fa-a732d916d84e" providerId="ADAL" clId="{6F4D4C6D-606A-4640-A21A-365340668120}" dt="2021-08-21T01:56:07.870" v="1508" actId="26606"/>
          <ac:spMkLst>
            <pc:docMk/>
            <pc:sldMk cId="265081118" sldId="491"/>
            <ac:spMk id="10" creationId="{8E88638C-49AD-43C7-B802-75B7F37B6882}"/>
          </ac:spMkLst>
        </pc:spChg>
        <pc:spChg chg="add del">
          <ac:chgData name="Stuart" userId="79797a45-cad5-4435-90fa-a732d916d84e" providerId="ADAL" clId="{6F4D4C6D-606A-4640-A21A-365340668120}" dt="2021-08-21T01:56:07.870" v="1507" actId="26606"/>
          <ac:spMkLst>
            <pc:docMk/>
            <pc:sldMk cId="265081118" sldId="491"/>
            <ac:spMk id="12" creationId="{A9F529C3-C941-49FD-8C67-82F134F64BDB}"/>
          </ac:spMkLst>
        </pc:spChg>
        <pc:spChg chg="add del">
          <ac:chgData name="Stuart" userId="79797a45-cad5-4435-90fa-a732d916d84e" providerId="ADAL" clId="{6F4D4C6D-606A-4640-A21A-365340668120}" dt="2021-08-21T01:56:05.211" v="1503" actId="26606"/>
          <ac:spMkLst>
            <pc:docMk/>
            <pc:sldMk cId="265081118" sldId="491"/>
            <ac:spMk id="15" creationId="{11BE3FA7-0D70-4431-814F-D8C40576EA93}"/>
          </ac:spMkLst>
        </pc:spChg>
        <pc:spChg chg="add del">
          <ac:chgData name="Stuart" userId="79797a45-cad5-4435-90fa-a732d916d84e" providerId="ADAL" clId="{6F4D4C6D-606A-4640-A21A-365340668120}" dt="2021-08-21T01:56:07.870" v="1507" actId="26606"/>
          <ac:spMkLst>
            <pc:docMk/>
            <pc:sldMk cId="265081118" sldId="491"/>
            <ac:spMk id="17" creationId="{20586029-32A0-47E5-9AEC-AE3ABA6B94D0}"/>
          </ac:spMkLst>
        </pc:spChg>
        <pc:spChg chg="add">
          <ac:chgData name="Stuart" userId="79797a45-cad5-4435-90fa-a732d916d84e" providerId="ADAL" clId="{6F4D4C6D-606A-4640-A21A-365340668120}" dt="2021-08-21T01:56:07.870" v="1508" actId="26606"/>
          <ac:spMkLst>
            <pc:docMk/>
            <pc:sldMk cId="265081118" sldId="491"/>
            <ac:spMk id="21" creationId="{11BE3FA7-0D70-4431-814F-D8C40576EA93}"/>
          </ac:spMkLst>
        </pc:spChg>
        <pc:picChg chg="mod ord">
          <ac:chgData name="Stuart" userId="79797a45-cad5-4435-90fa-a732d916d84e" providerId="ADAL" clId="{6F4D4C6D-606A-4640-A21A-365340668120}" dt="2021-08-21T01:56:07.870" v="1508" actId="26606"/>
          <ac:picMkLst>
            <pc:docMk/>
            <pc:sldMk cId="265081118" sldId="491"/>
            <ac:picMk id="8" creationId="{5F0CE4CA-6A7D-45ED-9BBE-A46708F53BB6}"/>
          </ac:picMkLst>
        </pc:picChg>
        <pc:picChg chg="mod">
          <ac:chgData name="Stuart" userId="79797a45-cad5-4435-90fa-a732d916d84e" providerId="ADAL" clId="{6F4D4C6D-606A-4640-A21A-365340668120}" dt="2021-08-21T01:56:07.870" v="1508" actId="26606"/>
          <ac:picMkLst>
            <pc:docMk/>
            <pc:sldMk cId="265081118" sldId="491"/>
            <ac:picMk id="9" creationId="{1C84CCCE-3172-4CC0-BBAC-5B4806DFB671}"/>
          </ac:picMkLst>
        </pc:picChg>
        <pc:cxnChg chg="add del">
          <ac:chgData name="Stuart" userId="79797a45-cad5-4435-90fa-a732d916d84e" providerId="ADAL" clId="{6F4D4C6D-606A-4640-A21A-365340668120}" dt="2021-08-21T01:56:07.870" v="1507" actId="26606"/>
          <ac:cxnSpMkLst>
            <pc:docMk/>
            <pc:sldMk cId="265081118" sldId="491"/>
            <ac:cxnSpMk id="19" creationId="{8C730EAB-A532-4295-A302-FB4B90DB9F5E}"/>
          </ac:cxnSpMkLst>
        </pc:cxnChg>
        <pc:cxnChg chg="del">
          <ac:chgData name="Stuart" userId="79797a45-cad5-4435-90fa-a732d916d84e" providerId="ADAL" clId="{6F4D4C6D-606A-4640-A21A-365340668120}" dt="2021-08-20T19:42:31.250" v="1301"/>
          <ac:cxnSpMkLst>
            <pc:docMk/>
            <pc:sldMk cId="265081118" sldId="491"/>
            <ac:cxnSpMk id="46" creationId="{4D56677B-C0B7-4DAC-ACAD-8054FF1B599A}"/>
          </ac:cxnSpMkLst>
        </pc:cxnChg>
      </pc:sldChg>
      <pc:sldChg chg="del">
        <pc:chgData name="Stuart" userId="79797a45-cad5-4435-90fa-a732d916d84e" providerId="ADAL" clId="{6F4D4C6D-606A-4640-A21A-365340668120}" dt="2021-08-20T19:42:19.766" v="1299" actId="2696"/>
        <pc:sldMkLst>
          <pc:docMk/>
          <pc:sldMk cId="2397535393" sldId="491"/>
        </pc:sldMkLst>
      </pc:sldChg>
      <pc:sldChg chg="delSp add ord setBg delDesignElem">
        <pc:chgData name="Stuart" userId="79797a45-cad5-4435-90fa-a732d916d84e" providerId="ADAL" clId="{6F4D4C6D-606A-4640-A21A-365340668120}" dt="2021-08-21T01:40:01.164" v="1327"/>
        <pc:sldMkLst>
          <pc:docMk/>
          <pc:sldMk cId="1241019629" sldId="492"/>
        </pc:sldMkLst>
        <pc:spChg chg="del">
          <ac:chgData name="Stuart" userId="79797a45-cad5-4435-90fa-a732d916d84e" providerId="ADAL" clId="{6F4D4C6D-606A-4640-A21A-365340668120}" dt="2021-08-20T19:45:28.794" v="1311"/>
          <ac:spMkLst>
            <pc:docMk/>
            <pc:sldMk cId="1241019629" sldId="492"/>
            <ac:spMk id="14" creationId="{339C8D78-A644-462F-B674-F440635E5353}"/>
          </ac:spMkLst>
        </pc:spChg>
        <pc:spChg chg="del">
          <ac:chgData name="Stuart" userId="79797a45-cad5-4435-90fa-a732d916d84e" providerId="ADAL" clId="{6F4D4C6D-606A-4640-A21A-365340668120}" dt="2021-08-20T19:45:28.794" v="1311"/>
          <ac:spMkLst>
            <pc:docMk/>
            <pc:sldMk cId="1241019629" sldId="492"/>
            <ac:spMk id="20" creationId="{AFA67CD3-AB4E-4A7A-BEB8-53C445D8C44E}"/>
          </ac:spMkLst>
        </pc:spChg>
        <pc:picChg chg="del">
          <ac:chgData name="Stuart" userId="79797a45-cad5-4435-90fa-a732d916d84e" providerId="ADAL" clId="{6F4D4C6D-606A-4640-A21A-365340668120}" dt="2021-08-20T19:45:28.794" v="1311"/>
          <ac:picMkLst>
            <pc:docMk/>
            <pc:sldMk cId="1241019629" sldId="492"/>
            <ac:picMk id="21" creationId="{07CF545F-9C2E-4446-97CD-AD92990C2B68}"/>
          </ac:picMkLst>
        </pc:picChg>
      </pc:sldChg>
      <pc:sldChg chg="del">
        <pc:chgData name="Stuart" userId="79797a45-cad5-4435-90fa-a732d916d84e" providerId="ADAL" clId="{6F4D4C6D-606A-4640-A21A-365340668120}" dt="2021-08-20T19:44:35.612" v="1309" actId="2696"/>
        <pc:sldMkLst>
          <pc:docMk/>
          <pc:sldMk cId="2327982824" sldId="492"/>
        </pc:sldMkLst>
      </pc:sldChg>
      <pc:sldChg chg="del">
        <pc:chgData name="Stuart" userId="79797a45-cad5-4435-90fa-a732d916d84e" providerId="ADAL" clId="{6F4D4C6D-606A-4640-A21A-365340668120}" dt="2021-08-20T19:46:44.170" v="1317" actId="2696"/>
        <pc:sldMkLst>
          <pc:docMk/>
          <pc:sldMk cId="2368568622" sldId="493"/>
        </pc:sldMkLst>
      </pc:sldChg>
      <pc:sldChg chg="addSp delSp modSp new mod">
        <pc:chgData name="Stuart" userId="79797a45-cad5-4435-90fa-a732d916d84e" providerId="ADAL" clId="{6F4D4C6D-606A-4640-A21A-365340668120}" dt="2021-08-14T12:32:41.669" v="64" actId="20577"/>
        <pc:sldMkLst>
          <pc:docMk/>
          <pc:sldMk cId="1405414561" sldId="497"/>
        </pc:sldMkLst>
        <pc:spChg chg="del">
          <ac:chgData name="Stuart" userId="79797a45-cad5-4435-90fa-a732d916d84e" providerId="ADAL" clId="{6F4D4C6D-606A-4640-A21A-365340668120}" dt="2021-08-14T12:32:32.193" v="52"/>
          <ac:spMkLst>
            <pc:docMk/>
            <pc:sldMk cId="1405414561" sldId="497"/>
            <ac:spMk id="2" creationId="{30ECF0DD-D750-4CD0-82D9-55C1356B484D}"/>
          </ac:spMkLst>
        </pc:spChg>
        <pc:spChg chg="del">
          <ac:chgData name="Stuart" userId="79797a45-cad5-4435-90fa-a732d916d84e" providerId="ADAL" clId="{6F4D4C6D-606A-4640-A21A-365340668120}" dt="2021-08-14T12:32:32.193" v="52"/>
          <ac:spMkLst>
            <pc:docMk/>
            <pc:sldMk cId="1405414561" sldId="497"/>
            <ac:spMk id="3" creationId="{6B729707-C2F7-4091-B8A4-F9B041BB1132}"/>
          </ac:spMkLst>
        </pc:spChg>
        <pc:spChg chg="mod">
          <ac:chgData name="Stuart" userId="79797a45-cad5-4435-90fa-a732d916d84e" providerId="ADAL" clId="{6F4D4C6D-606A-4640-A21A-365340668120}" dt="2021-08-14T12:32:37.431" v="53"/>
          <ac:spMkLst>
            <pc:docMk/>
            <pc:sldMk cId="1405414561" sldId="497"/>
            <ac:spMk id="4" creationId="{26FA70B5-AA93-4FCA-B149-E3D13E7A3B71}"/>
          </ac:spMkLst>
        </pc:spChg>
        <pc:spChg chg="add del mod">
          <ac:chgData name="Stuart" userId="79797a45-cad5-4435-90fa-a732d916d84e" providerId="ADAL" clId="{6F4D4C6D-606A-4640-A21A-365340668120}" dt="2021-08-14T12:32:32.193" v="52"/>
          <ac:spMkLst>
            <pc:docMk/>
            <pc:sldMk cId="1405414561" sldId="497"/>
            <ac:spMk id="5" creationId="{404D51CC-19DE-4A21-8060-C2C088AD03AD}"/>
          </ac:spMkLst>
        </pc:spChg>
        <pc:spChg chg="add del mod">
          <ac:chgData name="Stuart" userId="79797a45-cad5-4435-90fa-a732d916d84e" providerId="ADAL" clId="{6F4D4C6D-606A-4640-A21A-365340668120}" dt="2021-08-14T12:32:37.431" v="53"/>
          <ac:spMkLst>
            <pc:docMk/>
            <pc:sldMk cId="1405414561" sldId="497"/>
            <ac:spMk id="6" creationId="{9C70CA9E-B43A-405C-86E4-B4B6C5FD69DD}"/>
          </ac:spMkLst>
        </pc:spChg>
        <pc:spChg chg="add del mod">
          <ac:chgData name="Stuart" userId="79797a45-cad5-4435-90fa-a732d916d84e" providerId="ADAL" clId="{6F4D4C6D-606A-4640-A21A-365340668120}" dt="2021-08-14T12:32:37.431" v="53"/>
          <ac:spMkLst>
            <pc:docMk/>
            <pc:sldMk cId="1405414561" sldId="497"/>
            <ac:spMk id="7" creationId="{60487A16-6E74-4653-AF15-0A5D49AECB79}"/>
          </ac:spMkLst>
        </pc:spChg>
        <pc:spChg chg="add mod">
          <ac:chgData name="Stuart" userId="79797a45-cad5-4435-90fa-a732d916d84e" providerId="ADAL" clId="{6F4D4C6D-606A-4640-A21A-365340668120}" dt="2021-08-14T12:32:41.669" v="64" actId="20577"/>
          <ac:spMkLst>
            <pc:docMk/>
            <pc:sldMk cId="1405414561" sldId="497"/>
            <ac:spMk id="8" creationId="{CD99659A-EADC-4BAF-A014-C3EF4AA8DEBD}"/>
          </ac:spMkLst>
        </pc:spChg>
        <pc:spChg chg="add mod">
          <ac:chgData name="Stuart" userId="79797a45-cad5-4435-90fa-a732d916d84e" providerId="ADAL" clId="{6F4D4C6D-606A-4640-A21A-365340668120}" dt="2021-08-14T12:32:37.431" v="53"/>
          <ac:spMkLst>
            <pc:docMk/>
            <pc:sldMk cId="1405414561" sldId="497"/>
            <ac:spMk id="9" creationId="{4BAE0F7B-FAA8-4531-AA54-F6EFE1E48CC1}"/>
          </ac:spMkLst>
        </pc:spChg>
      </pc:sldChg>
      <pc:sldChg chg="modSp new del mod">
        <pc:chgData name="Stuart" userId="79797a45-cad5-4435-90fa-a732d916d84e" providerId="ADAL" clId="{6F4D4C6D-606A-4640-A21A-365340668120}" dt="2021-08-20T19:40:08.103" v="1298" actId="2696"/>
        <pc:sldMkLst>
          <pc:docMk/>
          <pc:sldMk cId="4048977692" sldId="498"/>
        </pc:sldMkLst>
        <pc:spChg chg="mod">
          <ac:chgData name="Stuart" userId="79797a45-cad5-4435-90fa-a732d916d84e" providerId="ADAL" clId="{6F4D4C6D-606A-4640-A21A-365340668120}" dt="2021-08-14T12:35:17.165" v="77" actId="20577"/>
          <ac:spMkLst>
            <pc:docMk/>
            <pc:sldMk cId="4048977692" sldId="498"/>
            <ac:spMk id="2" creationId="{1E331CAE-6289-41C9-9CB5-0F444F2B6858}"/>
          </ac:spMkLst>
        </pc:spChg>
      </pc:sldChg>
      <pc:sldChg chg="addSp modSp new mod modTransition setBg">
        <pc:chgData name="Stuart" userId="79797a45-cad5-4435-90fa-a732d916d84e" providerId="ADAL" clId="{6F4D4C6D-606A-4640-A21A-365340668120}" dt="2021-08-21T01:52:29.044" v="1328" actId="26606"/>
        <pc:sldMkLst>
          <pc:docMk/>
          <pc:sldMk cId="2601432991" sldId="499"/>
        </pc:sldMkLst>
        <pc:spChg chg="mod">
          <ac:chgData name="Stuart" userId="79797a45-cad5-4435-90fa-a732d916d84e" providerId="ADAL" clId="{6F4D4C6D-606A-4640-A21A-365340668120}" dt="2021-08-21T01:52:29.044" v="1328" actId="26606"/>
          <ac:spMkLst>
            <pc:docMk/>
            <pc:sldMk cId="2601432991" sldId="499"/>
            <ac:spMk id="2" creationId="{B841A4E2-F074-411B-B791-5D3E466791DB}"/>
          </ac:spMkLst>
        </pc:spChg>
        <pc:spChg chg="add mod">
          <ac:chgData name="Stuart" userId="79797a45-cad5-4435-90fa-a732d916d84e" providerId="ADAL" clId="{6F4D4C6D-606A-4640-A21A-365340668120}" dt="2021-08-21T01:52:29.044" v="1328" actId="26606"/>
          <ac:spMkLst>
            <pc:docMk/>
            <pc:sldMk cId="2601432991" sldId="499"/>
            <ac:spMk id="3" creationId="{B54BEDF2-119D-4C9A-A8F7-8E14F196EAEC}"/>
          </ac:spMkLst>
        </pc:spChg>
        <pc:spChg chg="add mod">
          <ac:chgData name="Stuart" userId="79797a45-cad5-4435-90fa-a732d916d84e" providerId="ADAL" clId="{6F4D4C6D-606A-4640-A21A-365340668120}" dt="2021-08-21T01:52:29.044" v="1328" actId="26606"/>
          <ac:spMkLst>
            <pc:docMk/>
            <pc:sldMk cId="2601432991" sldId="499"/>
            <ac:spMk id="4" creationId="{16983FB2-BF98-4AA3-BE3A-19766E22D13B}"/>
          </ac:spMkLst>
        </pc:spChg>
        <pc:spChg chg="add">
          <ac:chgData name="Stuart" userId="79797a45-cad5-4435-90fa-a732d916d84e" providerId="ADAL" clId="{6F4D4C6D-606A-4640-A21A-365340668120}" dt="2021-08-21T01:52:29.044" v="1328" actId="26606"/>
          <ac:spMkLst>
            <pc:docMk/>
            <pc:sldMk cId="2601432991" sldId="499"/>
            <ac:spMk id="10" creationId="{04812C46-200A-4DEB-A05E-3ED6C68C2387}"/>
          </ac:spMkLst>
        </pc:spChg>
        <pc:spChg chg="add">
          <ac:chgData name="Stuart" userId="79797a45-cad5-4435-90fa-a732d916d84e" providerId="ADAL" clId="{6F4D4C6D-606A-4640-A21A-365340668120}" dt="2021-08-21T01:52:29.044" v="1328" actId="26606"/>
          <ac:spMkLst>
            <pc:docMk/>
            <pc:sldMk cId="2601432991" sldId="499"/>
            <ac:spMk id="12" creationId="{D1EA859B-E555-4109-94F3-6700E046E008}"/>
          </ac:spMkLst>
        </pc:spChg>
        <pc:picChg chg="add">
          <ac:chgData name="Stuart" userId="79797a45-cad5-4435-90fa-a732d916d84e" providerId="ADAL" clId="{6F4D4C6D-606A-4640-A21A-365340668120}" dt="2021-08-21T01:52:29.044" v="1328" actId="26606"/>
          <ac:picMkLst>
            <pc:docMk/>
            <pc:sldMk cId="2601432991" sldId="499"/>
            <ac:picMk id="6" creationId="{811B861E-ACA0-4B03-9340-1D2C3DE3576A}"/>
          </ac:picMkLst>
        </pc:picChg>
      </pc:sldChg>
      <pc:sldChg chg="addSp delSp modSp new mod setBg">
        <pc:chgData name="Stuart" userId="79797a45-cad5-4435-90fa-a732d916d84e" providerId="ADAL" clId="{6F4D4C6D-606A-4640-A21A-365340668120}" dt="2021-08-21T01:55:35.349" v="1498" actId="26606"/>
        <pc:sldMkLst>
          <pc:docMk/>
          <pc:sldMk cId="3668739342" sldId="500"/>
        </pc:sldMkLst>
        <pc:spChg chg="mod">
          <ac:chgData name="Stuart" userId="79797a45-cad5-4435-90fa-a732d916d84e" providerId="ADAL" clId="{6F4D4C6D-606A-4640-A21A-365340668120}" dt="2021-08-21T01:55:35.349" v="1498" actId="26606"/>
          <ac:spMkLst>
            <pc:docMk/>
            <pc:sldMk cId="3668739342" sldId="500"/>
            <ac:spMk id="2" creationId="{DFC8EDD7-3E59-419E-9280-085E42F0C81A}"/>
          </ac:spMkLst>
        </pc:spChg>
        <pc:spChg chg="del mod">
          <ac:chgData name="Stuart" userId="79797a45-cad5-4435-90fa-a732d916d84e" providerId="ADAL" clId="{6F4D4C6D-606A-4640-A21A-365340668120}" dt="2021-08-21T01:55:27.649" v="1497" actId="26606"/>
          <ac:spMkLst>
            <pc:docMk/>
            <pc:sldMk cId="3668739342" sldId="500"/>
            <ac:spMk id="3" creationId="{83954808-C20E-49E9-BB07-56FD62A8B1C6}"/>
          </ac:spMkLst>
        </pc:spChg>
        <pc:spChg chg="mod">
          <ac:chgData name="Stuart" userId="79797a45-cad5-4435-90fa-a732d916d84e" providerId="ADAL" clId="{6F4D4C6D-606A-4640-A21A-365340668120}" dt="2021-08-21T01:55:35.349" v="1498" actId="26606"/>
          <ac:spMkLst>
            <pc:docMk/>
            <pc:sldMk cId="3668739342" sldId="500"/>
            <ac:spMk id="4" creationId="{FDA38969-DE40-49E8-AA36-A95008D22D79}"/>
          </ac:spMkLst>
        </pc:spChg>
        <pc:spChg chg="add del">
          <ac:chgData name="Stuart" userId="79797a45-cad5-4435-90fa-a732d916d84e" providerId="ADAL" clId="{6F4D4C6D-606A-4640-A21A-365340668120}" dt="2021-08-21T01:55:35.349" v="1498" actId="26606"/>
          <ac:spMkLst>
            <pc:docMk/>
            <pc:sldMk cId="3668739342" sldId="500"/>
            <ac:spMk id="10" creationId="{C05CBC3C-2E5A-4839-8B9B-2E5A6ADF0F58}"/>
          </ac:spMkLst>
        </pc:spChg>
        <pc:spChg chg="add del">
          <ac:chgData name="Stuart" userId="79797a45-cad5-4435-90fa-a732d916d84e" providerId="ADAL" clId="{6F4D4C6D-606A-4640-A21A-365340668120}" dt="2021-08-21T01:55:35.349" v="1498" actId="26606"/>
          <ac:spMkLst>
            <pc:docMk/>
            <pc:sldMk cId="3668739342" sldId="500"/>
            <ac:spMk id="12" creationId="{DB5B423A-57CC-4C58-AA26-8E2E862B03A0}"/>
          </ac:spMkLst>
        </pc:spChg>
        <pc:spChg chg="add">
          <ac:chgData name="Stuart" userId="79797a45-cad5-4435-90fa-a732d916d84e" providerId="ADAL" clId="{6F4D4C6D-606A-4640-A21A-365340668120}" dt="2021-08-21T01:55:35.349" v="1498" actId="26606"/>
          <ac:spMkLst>
            <pc:docMk/>
            <pc:sldMk cId="3668739342" sldId="500"/>
            <ac:spMk id="17" creationId="{9DBC8166-481C-4473-95F5-9A5B9073B7F1}"/>
          </ac:spMkLst>
        </pc:spChg>
        <pc:spChg chg="add">
          <ac:chgData name="Stuart" userId="79797a45-cad5-4435-90fa-a732d916d84e" providerId="ADAL" clId="{6F4D4C6D-606A-4640-A21A-365340668120}" dt="2021-08-21T01:55:35.349" v="1498" actId="26606"/>
          <ac:spMkLst>
            <pc:docMk/>
            <pc:sldMk cId="3668739342" sldId="500"/>
            <ac:spMk id="19" creationId="{A5A5CE6E-90AF-4D43-A014-1F9EC83EB93D}"/>
          </ac:spMkLst>
        </pc:spChg>
        <pc:graphicFrameChg chg="add mod modGraphic">
          <ac:chgData name="Stuart" userId="79797a45-cad5-4435-90fa-a732d916d84e" providerId="ADAL" clId="{6F4D4C6D-606A-4640-A21A-365340668120}" dt="2021-08-21T01:55:35.349" v="1498" actId="26606"/>
          <ac:graphicFrameMkLst>
            <pc:docMk/>
            <pc:sldMk cId="3668739342" sldId="500"/>
            <ac:graphicFrameMk id="6" creationId="{602DB9F6-CC75-4627-ADA7-2E240744FBE0}"/>
          </ac:graphicFrameMkLst>
        </pc:graphicFrameChg>
      </pc:sldChg>
      <pc:sldChg chg="addSp delSp modSp new mod ord setBg">
        <pc:chgData name="Stuart" userId="79797a45-cad5-4435-90fa-a732d916d84e" providerId="ADAL" clId="{6F4D4C6D-606A-4640-A21A-365340668120}" dt="2021-08-20T19:46:10.737" v="1315"/>
        <pc:sldMkLst>
          <pc:docMk/>
          <pc:sldMk cId="4284131601" sldId="501"/>
        </pc:sldMkLst>
        <pc:spChg chg="mod">
          <ac:chgData name="Stuart" userId="79797a45-cad5-4435-90fa-a732d916d84e" providerId="ADAL" clId="{6F4D4C6D-606A-4640-A21A-365340668120}" dt="2021-08-20T17:49:58.380" v="1263" actId="26606"/>
          <ac:spMkLst>
            <pc:docMk/>
            <pc:sldMk cId="4284131601" sldId="501"/>
            <ac:spMk id="2" creationId="{FB500743-0BFB-4E6A-A2E4-F9B69D53CD00}"/>
          </ac:spMkLst>
        </pc:spChg>
        <pc:spChg chg="add del mod">
          <ac:chgData name="Stuart" userId="79797a45-cad5-4435-90fa-a732d916d84e" providerId="ADAL" clId="{6F4D4C6D-606A-4640-A21A-365340668120}" dt="2021-08-20T17:49:58.380" v="1263" actId="26606"/>
          <ac:spMkLst>
            <pc:docMk/>
            <pc:sldMk cId="4284131601" sldId="501"/>
            <ac:spMk id="3" creationId="{2B189844-53C6-4DBF-A0B8-00ACE723E043}"/>
          </ac:spMkLst>
        </pc:spChg>
        <pc:spChg chg="mod">
          <ac:chgData name="Stuart" userId="79797a45-cad5-4435-90fa-a732d916d84e" providerId="ADAL" clId="{6F4D4C6D-606A-4640-A21A-365340668120}" dt="2021-08-20T17:49:58.380" v="1263" actId="26606"/>
          <ac:spMkLst>
            <pc:docMk/>
            <pc:sldMk cId="4284131601" sldId="501"/>
            <ac:spMk id="4" creationId="{5693BBCE-72D6-4ACD-A854-6DA659224424}"/>
          </ac:spMkLst>
        </pc:spChg>
        <pc:spChg chg="add">
          <ac:chgData name="Stuart" userId="79797a45-cad5-4435-90fa-a732d916d84e" providerId="ADAL" clId="{6F4D4C6D-606A-4640-A21A-365340668120}" dt="2021-08-20T17:49:58.380" v="1263" actId="26606"/>
          <ac:spMkLst>
            <pc:docMk/>
            <pc:sldMk cId="4284131601" sldId="501"/>
            <ac:spMk id="10" creationId="{46C2E80F-49A6-4372-B103-219D417A55ED}"/>
          </ac:spMkLst>
        </pc:spChg>
        <pc:graphicFrameChg chg="add del">
          <ac:chgData name="Stuart" userId="79797a45-cad5-4435-90fa-a732d916d84e" providerId="ADAL" clId="{6F4D4C6D-606A-4640-A21A-365340668120}" dt="2021-08-20T17:49:58.330" v="1262" actId="26606"/>
          <ac:graphicFrameMkLst>
            <pc:docMk/>
            <pc:sldMk cId="4284131601" sldId="501"/>
            <ac:graphicFrameMk id="6" creationId="{7F4CE895-4E91-454D-822E-0BB59598F2D5}"/>
          </ac:graphicFrameMkLst>
        </pc:graphicFrameChg>
        <pc:graphicFrameChg chg="add">
          <ac:chgData name="Stuart" userId="79797a45-cad5-4435-90fa-a732d916d84e" providerId="ADAL" clId="{6F4D4C6D-606A-4640-A21A-365340668120}" dt="2021-08-20T17:49:58.380" v="1263" actId="26606"/>
          <ac:graphicFrameMkLst>
            <pc:docMk/>
            <pc:sldMk cId="4284131601" sldId="501"/>
            <ac:graphicFrameMk id="8" creationId="{744609C6-B207-4EF8-88EE-C8334B8F32B5}"/>
          </ac:graphicFrameMkLst>
        </pc:graphicFrameChg>
      </pc:sldChg>
      <pc:sldChg chg="addSp delSp modSp new mod setBg">
        <pc:chgData name="Stuart" userId="79797a45-cad5-4435-90fa-a732d916d84e" providerId="ADAL" clId="{6F4D4C6D-606A-4640-A21A-365340668120}" dt="2021-08-21T01:53:43.626" v="1392" actId="26606"/>
        <pc:sldMkLst>
          <pc:docMk/>
          <pc:sldMk cId="101856037" sldId="502"/>
        </pc:sldMkLst>
        <pc:spChg chg="mod">
          <ac:chgData name="Stuart" userId="79797a45-cad5-4435-90fa-a732d916d84e" providerId="ADAL" clId="{6F4D4C6D-606A-4640-A21A-365340668120}" dt="2021-08-21T01:53:43.626" v="1392" actId="26606"/>
          <ac:spMkLst>
            <pc:docMk/>
            <pc:sldMk cId="101856037" sldId="502"/>
            <ac:spMk id="2" creationId="{E48A2FD4-F9A9-456F-8AF6-B68EC2B5FB06}"/>
          </ac:spMkLst>
        </pc:spChg>
        <pc:spChg chg="del mod">
          <ac:chgData name="Stuart" userId="79797a45-cad5-4435-90fa-a732d916d84e" providerId="ADAL" clId="{6F4D4C6D-606A-4640-A21A-365340668120}" dt="2021-08-21T01:53:43.626" v="1392" actId="26606"/>
          <ac:spMkLst>
            <pc:docMk/>
            <pc:sldMk cId="101856037" sldId="502"/>
            <ac:spMk id="3" creationId="{46BDF314-B2BD-4538-BD6F-13AA8050D343}"/>
          </ac:spMkLst>
        </pc:spChg>
        <pc:spChg chg="mod">
          <ac:chgData name="Stuart" userId="79797a45-cad5-4435-90fa-a732d916d84e" providerId="ADAL" clId="{6F4D4C6D-606A-4640-A21A-365340668120}" dt="2021-08-21T01:53:43.626" v="1392" actId="26606"/>
          <ac:spMkLst>
            <pc:docMk/>
            <pc:sldMk cId="101856037" sldId="502"/>
            <ac:spMk id="4" creationId="{531EF507-D524-4818-9190-38719862747D}"/>
          </ac:spMkLst>
        </pc:spChg>
        <pc:spChg chg="add">
          <ac:chgData name="Stuart" userId="79797a45-cad5-4435-90fa-a732d916d84e" providerId="ADAL" clId="{6F4D4C6D-606A-4640-A21A-365340668120}" dt="2021-08-21T01:53:43.626" v="1392" actId="26606"/>
          <ac:spMkLst>
            <pc:docMk/>
            <pc:sldMk cId="101856037" sldId="502"/>
            <ac:spMk id="10" creationId="{C05CBC3C-2E5A-4839-8B9B-2E5A6ADF0F58}"/>
          </ac:spMkLst>
        </pc:spChg>
        <pc:spChg chg="add">
          <ac:chgData name="Stuart" userId="79797a45-cad5-4435-90fa-a732d916d84e" providerId="ADAL" clId="{6F4D4C6D-606A-4640-A21A-365340668120}" dt="2021-08-21T01:53:43.626" v="1392" actId="26606"/>
          <ac:spMkLst>
            <pc:docMk/>
            <pc:sldMk cId="101856037" sldId="502"/>
            <ac:spMk id="12" creationId="{DB5B423A-57CC-4C58-AA26-8E2E862B03A0}"/>
          </ac:spMkLst>
        </pc:spChg>
        <pc:graphicFrameChg chg="add">
          <ac:chgData name="Stuart" userId="79797a45-cad5-4435-90fa-a732d916d84e" providerId="ADAL" clId="{6F4D4C6D-606A-4640-A21A-365340668120}" dt="2021-08-21T01:53:43.626" v="1392" actId="26606"/>
          <ac:graphicFrameMkLst>
            <pc:docMk/>
            <pc:sldMk cId="101856037" sldId="502"/>
            <ac:graphicFrameMk id="6" creationId="{7B7F23F5-C976-4235-8889-8993701911A5}"/>
          </ac:graphicFrameMkLst>
        </pc:graphicFrameChg>
      </pc:sldChg>
      <pc:sldChg chg="modSp add del mod ord">
        <pc:chgData name="Stuart" userId="79797a45-cad5-4435-90fa-a732d916d84e" providerId="ADAL" clId="{6F4D4C6D-606A-4640-A21A-365340668120}" dt="2021-08-21T01:54:58.761" v="1495" actId="2696"/>
        <pc:sldMkLst>
          <pc:docMk/>
          <pc:sldMk cId="4165685229" sldId="503"/>
        </pc:sldMkLst>
        <pc:spChg chg="mod">
          <ac:chgData name="Stuart" userId="79797a45-cad5-4435-90fa-a732d916d84e" providerId="ADAL" clId="{6F4D4C6D-606A-4640-A21A-365340668120}" dt="2021-08-21T01:54:26.320" v="1494" actId="20577"/>
          <ac:spMkLst>
            <pc:docMk/>
            <pc:sldMk cId="4165685229" sldId="503"/>
            <ac:spMk id="3" creationId="{46BDF314-B2BD-4538-BD6F-13AA8050D343}"/>
          </ac:spMkLst>
        </pc:spChg>
      </pc:sldChg>
      <pc:sldChg chg="addSp modSp new mod ord setBg">
        <pc:chgData name="Stuart" userId="79797a45-cad5-4435-90fa-a732d916d84e" providerId="ADAL" clId="{6F4D4C6D-606A-4640-A21A-365340668120}" dt="2021-08-20T19:46:10.737" v="1315"/>
        <pc:sldMkLst>
          <pc:docMk/>
          <pc:sldMk cId="2528068931" sldId="504"/>
        </pc:sldMkLst>
        <pc:spChg chg="mod">
          <ac:chgData name="Stuart" userId="79797a45-cad5-4435-90fa-a732d916d84e" providerId="ADAL" clId="{6F4D4C6D-606A-4640-A21A-365340668120}" dt="2021-08-20T17:49:37.441" v="1260" actId="26606"/>
          <ac:spMkLst>
            <pc:docMk/>
            <pc:sldMk cId="2528068931" sldId="504"/>
            <ac:spMk id="2" creationId="{07516B87-C73A-49DF-9966-9FE5FC1457CA}"/>
          </ac:spMkLst>
        </pc:spChg>
        <pc:spChg chg="mod">
          <ac:chgData name="Stuart" userId="79797a45-cad5-4435-90fa-a732d916d84e" providerId="ADAL" clId="{6F4D4C6D-606A-4640-A21A-365340668120}" dt="2021-08-20T17:49:37.441" v="1260" actId="26606"/>
          <ac:spMkLst>
            <pc:docMk/>
            <pc:sldMk cId="2528068931" sldId="504"/>
            <ac:spMk id="3" creationId="{6458EE32-46A7-489F-8817-9746A6E613AB}"/>
          </ac:spMkLst>
        </pc:spChg>
        <pc:spChg chg="mod">
          <ac:chgData name="Stuart" userId="79797a45-cad5-4435-90fa-a732d916d84e" providerId="ADAL" clId="{6F4D4C6D-606A-4640-A21A-365340668120}" dt="2021-08-20T17:49:37.441" v="1260" actId="26606"/>
          <ac:spMkLst>
            <pc:docMk/>
            <pc:sldMk cId="2528068931" sldId="504"/>
            <ac:spMk id="4" creationId="{243857CE-0DC9-4B32-9B36-4D6549B8C54C}"/>
          </ac:spMkLst>
        </pc:spChg>
        <pc:spChg chg="add">
          <ac:chgData name="Stuart" userId="79797a45-cad5-4435-90fa-a732d916d84e" providerId="ADAL" clId="{6F4D4C6D-606A-4640-A21A-365340668120}" dt="2021-08-20T17:49:37.441" v="1260" actId="26606"/>
          <ac:spMkLst>
            <pc:docMk/>
            <pc:sldMk cId="2528068931" sldId="504"/>
            <ac:spMk id="11" creationId="{59A309A7-1751-4ABE-A3C1-EEC40366AD89}"/>
          </ac:spMkLst>
        </pc:spChg>
        <pc:spChg chg="add">
          <ac:chgData name="Stuart" userId="79797a45-cad5-4435-90fa-a732d916d84e" providerId="ADAL" clId="{6F4D4C6D-606A-4640-A21A-365340668120}" dt="2021-08-20T17:49:37.441" v="1260" actId="26606"/>
          <ac:spMkLst>
            <pc:docMk/>
            <pc:sldMk cId="2528068931" sldId="504"/>
            <ac:spMk id="13" creationId="{967D8EB6-EAE1-4F9C-B398-83321E287204}"/>
          </ac:spMkLst>
        </pc:spChg>
        <pc:picChg chg="add">
          <ac:chgData name="Stuart" userId="79797a45-cad5-4435-90fa-a732d916d84e" providerId="ADAL" clId="{6F4D4C6D-606A-4640-A21A-365340668120}" dt="2021-08-20T17:49:37.441" v="1260" actId="26606"/>
          <ac:picMkLst>
            <pc:docMk/>
            <pc:sldMk cId="2528068931" sldId="504"/>
            <ac:picMk id="8" creationId="{334264CC-67E7-456B-B9EA-1E9C1DB2907C}"/>
          </ac:picMkLst>
        </pc:picChg>
      </pc:sldChg>
      <pc:sldChg chg="addSp delSp modSp new mod modTransition setBg">
        <pc:chgData name="Stuart" userId="79797a45-cad5-4435-90fa-a732d916d84e" providerId="ADAL" clId="{6F4D4C6D-606A-4640-A21A-365340668120}" dt="2021-08-20T20:32:43.547" v="1325" actId="26606"/>
        <pc:sldMkLst>
          <pc:docMk/>
          <pc:sldMk cId="3492954288" sldId="505"/>
        </pc:sldMkLst>
        <pc:spChg chg="del">
          <ac:chgData name="Stuart" userId="79797a45-cad5-4435-90fa-a732d916d84e" providerId="ADAL" clId="{6F4D4C6D-606A-4640-A21A-365340668120}" dt="2021-08-20T20:30:43.863" v="1320"/>
          <ac:spMkLst>
            <pc:docMk/>
            <pc:sldMk cId="3492954288" sldId="505"/>
            <ac:spMk id="2" creationId="{823126E9-B2FB-480B-921E-7DCD9880361E}"/>
          </ac:spMkLst>
        </pc:spChg>
        <pc:spChg chg="del">
          <ac:chgData name="Stuart" userId="79797a45-cad5-4435-90fa-a732d916d84e" providerId="ADAL" clId="{6F4D4C6D-606A-4640-A21A-365340668120}" dt="2021-08-20T20:30:43.863" v="1320"/>
          <ac:spMkLst>
            <pc:docMk/>
            <pc:sldMk cId="3492954288" sldId="505"/>
            <ac:spMk id="3" creationId="{D31B3854-51AE-4D35-8771-FFDE18CAD73A}"/>
          </ac:spMkLst>
        </pc:spChg>
        <pc:spChg chg="mod ord">
          <ac:chgData name="Stuart" userId="79797a45-cad5-4435-90fa-a732d916d84e" providerId="ADAL" clId="{6F4D4C6D-606A-4640-A21A-365340668120}" dt="2021-08-20T20:32:43.547" v="1325" actId="26606"/>
          <ac:spMkLst>
            <pc:docMk/>
            <pc:sldMk cId="3492954288" sldId="505"/>
            <ac:spMk id="4" creationId="{04540848-A7D2-4941-B43D-4743D68B588A}"/>
          </ac:spMkLst>
        </pc:spChg>
        <pc:spChg chg="add del">
          <ac:chgData name="Stuart" userId="79797a45-cad5-4435-90fa-a732d916d84e" providerId="ADAL" clId="{6F4D4C6D-606A-4640-A21A-365340668120}" dt="2021-08-20T20:32:43.547" v="1325" actId="26606"/>
          <ac:spMkLst>
            <pc:docMk/>
            <pc:sldMk cId="3492954288" sldId="505"/>
            <ac:spMk id="71" creationId="{32BC26D8-82FB-445E-AA49-62A77D7C1EE0}"/>
          </ac:spMkLst>
        </pc:spChg>
        <pc:spChg chg="add del">
          <ac:chgData name="Stuart" userId="79797a45-cad5-4435-90fa-a732d916d84e" providerId="ADAL" clId="{6F4D4C6D-606A-4640-A21A-365340668120}" dt="2021-08-20T20:32:43.547" v="1325" actId="26606"/>
          <ac:spMkLst>
            <pc:docMk/>
            <pc:sldMk cId="3492954288" sldId="505"/>
            <ac:spMk id="73" creationId="{CB44330D-EA18-4254-AA95-EB49948539B8}"/>
          </ac:spMkLst>
        </pc:spChg>
        <pc:spChg chg="add">
          <ac:chgData name="Stuart" userId="79797a45-cad5-4435-90fa-a732d916d84e" providerId="ADAL" clId="{6F4D4C6D-606A-4640-A21A-365340668120}" dt="2021-08-20T20:32:43.547" v="1325" actId="26606"/>
          <ac:spMkLst>
            <pc:docMk/>
            <pc:sldMk cId="3492954288" sldId="505"/>
            <ac:spMk id="137" creationId="{AB8C311F-7253-4AED-9701-7FC0708C41C7}"/>
          </ac:spMkLst>
        </pc:spChg>
        <pc:spChg chg="add">
          <ac:chgData name="Stuart" userId="79797a45-cad5-4435-90fa-a732d916d84e" providerId="ADAL" clId="{6F4D4C6D-606A-4640-A21A-365340668120}" dt="2021-08-20T20:32:43.547" v="1325" actId="26606"/>
          <ac:spMkLst>
            <pc:docMk/>
            <pc:sldMk cId="3492954288" sldId="505"/>
            <ac:spMk id="139" creationId="{E2384209-CB15-4CDF-9D31-C44FD9A3F20D}"/>
          </ac:spMkLst>
        </pc:spChg>
        <pc:spChg chg="add">
          <ac:chgData name="Stuart" userId="79797a45-cad5-4435-90fa-a732d916d84e" providerId="ADAL" clId="{6F4D4C6D-606A-4640-A21A-365340668120}" dt="2021-08-20T20:32:43.547" v="1325" actId="26606"/>
          <ac:spMkLst>
            <pc:docMk/>
            <pc:sldMk cId="3492954288" sldId="505"/>
            <ac:spMk id="141" creationId="{2633B3B5-CC90-43F0-8714-D31D1F3F0209}"/>
          </ac:spMkLst>
        </pc:spChg>
        <pc:spChg chg="add">
          <ac:chgData name="Stuart" userId="79797a45-cad5-4435-90fa-a732d916d84e" providerId="ADAL" clId="{6F4D4C6D-606A-4640-A21A-365340668120}" dt="2021-08-20T20:32:43.547" v="1325" actId="26606"/>
          <ac:spMkLst>
            <pc:docMk/>
            <pc:sldMk cId="3492954288" sldId="505"/>
            <ac:spMk id="143" creationId="{A8D57A06-A426-446D-B02C-A2DC6B62E45E}"/>
          </ac:spMkLst>
        </pc:spChg>
        <pc:picChg chg="add del mod">
          <ac:chgData name="Stuart" userId="79797a45-cad5-4435-90fa-a732d916d84e" providerId="ADAL" clId="{6F4D4C6D-606A-4640-A21A-365340668120}" dt="2021-08-20T20:32:37.113" v="1323" actId="478"/>
          <ac:picMkLst>
            <pc:docMk/>
            <pc:sldMk cId="3492954288" sldId="505"/>
            <ac:picMk id="1026" creationId="{B29B3760-7B13-4700-B4BC-587C845BEAAF}"/>
          </ac:picMkLst>
        </pc:picChg>
        <pc:picChg chg="add mod">
          <ac:chgData name="Stuart" userId="79797a45-cad5-4435-90fa-a732d916d84e" providerId="ADAL" clId="{6F4D4C6D-606A-4640-A21A-365340668120}" dt="2021-08-20T20:32:43.547" v="1325" actId="26606"/>
          <ac:picMkLst>
            <pc:docMk/>
            <pc:sldMk cId="3492954288" sldId="505"/>
            <ac:picMk id="1028" creationId="{F95DFC7D-D595-419C-9BAA-469649378C6E}"/>
          </ac:picMkLst>
        </pc:picChg>
      </pc:sldChg>
      <pc:sldMasterChg chg="delSldLayout">
        <pc:chgData name="Stuart" userId="79797a45-cad5-4435-90fa-a732d916d84e" providerId="ADAL" clId="{6F4D4C6D-606A-4640-A21A-365340668120}" dt="2021-08-14T12:31:30.608" v="47" actId="47"/>
        <pc:sldMasterMkLst>
          <pc:docMk/>
          <pc:sldMasterMk cId="570871062" sldId="2147484020"/>
        </pc:sldMasterMkLst>
        <pc:sldLayoutChg chg="del">
          <pc:chgData name="Stuart" userId="79797a45-cad5-4435-90fa-a732d916d84e" providerId="ADAL" clId="{6F4D4C6D-606A-4640-A21A-365340668120}" dt="2021-08-14T12:31:30.608" v="47" actId="47"/>
          <pc:sldLayoutMkLst>
            <pc:docMk/>
            <pc:sldMasterMk cId="570871062" sldId="2147484020"/>
            <pc:sldLayoutMk cId="1365817238" sldId="2147484033"/>
          </pc:sldLayoutMkLst>
        </pc:sldLayoutChg>
      </pc:sldMasterChg>
    </pc:docChg>
  </pc:docChgLst>
  <pc:docChgLst>
    <pc:chgData name="Stuart" userId="79797a45-cad5-4435-90fa-a732d916d84e" providerId="ADAL" clId="{6183B089-246D-4786-B8DB-C965401046E4}"/>
    <pc:docChg chg="custSel addSld delSld modSld sldOrd modSection">
      <pc:chgData name="Stuart" userId="79797a45-cad5-4435-90fa-a732d916d84e" providerId="ADAL" clId="{6183B089-246D-4786-B8DB-C965401046E4}" dt="2021-12-08T16:44:32.424" v="71" actId="20577"/>
      <pc:docMkLst>
        <pc:docMk/>
      </pc:docMkLst>
      <pc:sldChg chg="modSp mod modAnim">
        <pc:chgData name="Stuart" userId="79797a45-cad5-4435-90fa-a732d916d84e" providerId="ADAL" clId="{6183B089-246D-4786-B8DB-C965401046E4}" dt="2021-12-08T16:44:32.424" v="71" actId="20577"/>
        <pc:sldMkLst>
          <pc:docMk/>
          <pc:sldMk cId="151718695" sldId="452"/>
        </pc:sldMkLst>
        <pc:spChg chg="mod">
          <ac:chgData name="Stuart" userId="79797a45-cad5-4435-90fa-a732d916d84e" providerId="ADAL" clId="{6183B089-246D-4786-B8DB-C965401046E4}" dt="2021-12-08T16:44:32.424" v="71" actId="20577"/>
          <ac:spMkLst>
            <pc:docMk/>
            <pc:sldMk cId="151718695" sldId="452"/>
            <ac:spMk id="6" creationId="{00000000-0000-0000-0000-000000000000}"/>
          </ac:spMkLst>
        </pc:spChg>
      </pc:sldChg>
      <pc:sldChg chg="addSp delSp modSp mod ord">
        <pc:chgData name="Stuart" userId="79797a45-cad5-4435-90fa-a732d916d84e" providerId="ADAL" clId="{6183B089-246D-4786-B8DB-C965401046E4}" dt="2021-12-08T16:13:08.978" v="3"/>
        <pc:sldMkLst>
          <pc:docMk/>
          <pc:sldMk cId="265081118" sldId="491"/>
        </pc:sldMkLst>
        <pc:spChg chg="mod">
          <ac:chgData name="Stuart" userId="79797a45-cad5-4435-90fa-a732d916d84e" providerId="ADAL" clId="{6183B089-246D-4786-B8DB-C965401046E4}" dt="2021-12-08T16:11:58.236" v="1" actId="26606"/>
          <ac:spMkLst>
            <pc:docMk/>
            <pc:sldMk cId="265081118" sldId="491"/>
            <ac:spMk id="10" creationId="{8E88638C-49AD-43C7-B802-75B7F37B6882}"/>
          </ac:spMkLst>
        </pc:spChg>
        <pc:spChg chg="del">
          <ac:chgData name="Stuart" userId="79797a45-cad5-4435-90fa-a732d916d84e" providerId="ADAL" clId="{6183B089-246D-4786-B8DB-C965401046E4}" dt="2021-12-08T16:11:58.236" v="1" actId="26606"/>
          <ac:spMkLst>
            <pc:docMk/>
            <pc:sldMk cId="265081118" sldId="491"/>
            <ac:spMk id="21" creationId="{11BE3FA7-0D70-4431-814F-D8C40576EA93}"/>
          </ac:spMkLst>
        </pc:spChg>
        <pc:spChg chg="add">
          <ac:chgData name="Stuart" userId="79797a45-cad5-4435-90fa-a732d916d84e" providerId="ADAL" clId="{6183B089-246D-4786-B8DB-C965401046E4}" dt="2021-12-08T16:11:58.236" v="1" actId="26606"/>
          <ac:spMkLst>
            <pc:docMk/>
            <pc:sldMk cId="265081118" sldId="491"/>
            <ac:spMk id="26" creationId="{ED55A19D-297C-4231-AD1F-08EF9B4AA8F4}"/>
          </ac:spMkLst>
        </pc:spChg>
        <pc:spChg chg="add">
          <ac:chgData name="Stuart" userId="79797a45-cad5-4435-90fa-a732d916d84e" providerId="ADAL" clId="{6183B089-246D-4786-B8DB-C965401046E4}" dt="2021-12-08T16:11:58.236" v="1" actId="26606"/>
          <ac:spMkLst>
            <pc:docMk/>
            <pc:sldMk cId="265081118" sldId="491"/>
            <ac:spMk id="28" creationId="{EBAB6C56-3D38-4923-996E-BD474BBB91E9}"/>
          </ac:spMkLst>
        </pc:spChg>
        <pc:spChg chg="add">
          <ac:chgData name="Stuart" userId="79797a45-cad5-4435-90fa-a732d916d84e" providerId="ADAL" clId="{6183B089-246D-4786-B8DB-C965401046E4}" dt="2021-12-08T16:11:58.236" v="1" actId="26606"/>
          <ac:spMkLst>
            <pc:docMk/>
            <pc:sldMk cId="265081118" sldId="491"/>
            <ac:spMk id="30" creationId="{20CD21DB-082D-417D-A5AB-FC838AF9D944}"/>
          </ac:spMkLst>
        </pc:spChg>
        <pc:picChg chg="del">
          <ac:chgData name="Stuart" userId="79797a45-cad5-4435-90fa-a732d916d84e" providerId="ADAL" clId="{6183B089-246D-4786-B8DB-C965401046E4}" dt="2021-12-08T16:11:52.478" v="0" actId="478"/>
          <ac:picMkLst>
            <pc:docMk/>
            <pc:sldMk cId="265081118" sldId="491"/>
            <ac:picMk id="8" creationId="{5F0CE4CA-6A7D-45ED-9BBE-A46708F53BB6}"/>
          </ac:picMkLst>
        </pc:picChg>
        <pc:picChg chg="mod">
          <ac:chgData name="Stuart" userId="79797a45-cad5-4435-90fa-a732d916d84e" providerId="ADAL" clId="{6183B089-246D-4786-B8DB-C965401046E4}" dt="2021-12-08T16:11:58.236" v="1" actId="26606"/>
          <ac:picMkLst>
            <pc:docMk/>
            <pc:sldMk cId="265081118" sldId="491"/>
            <ac:picMk id="9" creationId="{1C84CCCE-3172-4CC0-BBAC-5B4806DFB671}"/>
          </ac:picMkLst>
        </pc:picChg>
      </pc:sldChg>
      <pc:sldChg chg="del delDesignElem">
        <pc:chgData name="Stuart" userId="79797a45-cad5-4435-90fa-a732d916d84e" providerId="ADAL" clId="{6183B089-246D-4786-B8DB-C965401046E4}" dt="2021-12-08T16:21:25.820" v="6" actId="2696"/>
        <pc:sldMkLst>
          <pc:docMk/>
          <pc:sldMk cId="3729412956" sldId="506"/>
        </pc:sldMkLst>
      </pc:sldChg>
      <pc:sldChg chg="modSp add mod">
        <pc:chgData name="Stuart" userId="79797a45-cad5-4435-90fa-a732d916d84e" providerId="ADAL" clId="{6183B089-246D-4786-B8DB-C965401046E4}" dt="2021-12-08T16:21:33.611" v="26" actId="20577"/>
        <pc:sldMkLst>
          <pc:docMk/>
          <pc:sldMk cId="296507695" sldId="507"/>
        </pc:sldMkLst>
        <pc:spChg chg="mod">
          <ac:chgData name="Stuart" userId="79797a45-cad5-4435-90fa-a732d916d84e" providerId="ADAL" clId="{6183B089-246D-4786-B8DB-C965401046E4}" dt="2021-12-08T16:21:33.611" v="26" actId="20577"/>
          <ac:spMkLst>
            <pc:docMk/>
            <pc:sldMk cId="296507695" sldId="507"/>
            <ac:spMk id="4" creationId="{9D7DB88D-1BD7-44A2-9844-7C5DBD174E3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C6A47-0B86-4E6F-A9A4-FC682527297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</dgm:pt>
    <dgm:pt modelId="{1E58EB08-23B6-43EA-92EB-7AF611E586C6}">
      <dgm:prSet phldrT="[Text]"/>
      <dgm:spPr/>
      <dgm:t>
        <a:bodyPr/>
        <a:lstStyle/>
        <a:p>
          <a:r>
            <a:rPr lang="en-US" dirty="0"/>
            <a:t>Developers</a:t>
          </a:r>
        </a:p>
      </dgm:t>
    </dgm:pt>
    <dgm:pt modelId="{1A396F82-DC9B-44ED-A3AA-4A93C9EE79DA}" type="parTrans" cxnId="{2317F6A1-9DB5-48BF-ACBF-763D06D2CC2B}">
      <dgm:prSet/>
      <dgm:spPr/>
      <dgm:t>
        <a:bodyPr/>
        <a:lstStyle/>
        <a:p>
          <a:endParaRPr lang="en-US"/>
        </a:p>
      </dgm:t>
    </dgm:pt>
    <dgm:pt modelId="{9D0E6F12-F7B4-47C8-B1B3-DF64F37DA85B}" type="sibTrans" cxnId="{2317F6A1-9DB5-48BF-ACBF-763D06D2CC2B}">
      <dgm:prSet/>
      <dgm:spPr/>
      <dgm:t>
        <a:bodyPr/>
        <a:lstStyle/>
        <a:p>
          <a:endParaRPr lang="en-US"/>
        </a:p>
      </dgm:t>
    </dgm:pt>
    <dgm:pt modelId="{980D8A70-8731-4637-A67C-F06E34782691}">
      <dgm:prSet phldrT="[Text]"/>
      <dgm:spPr/>
      <dgm:t>
        <a:bodyPr/>
        <a:lstStyle/>
        <a:p>
          <a:r>
            <a:rPr lang="en-US" dirty="0"/>
            <a:t>Database Administrators</a:t>
          </a:r>
        </a:p>
      </dgm:t>
    </dgm:pt>
    <dgm:pt modelId="{76730168-F067-467E-8C8B-6F1DE2C6DD16}" type="parTrans" cxnId="{E3372335-D922-4E5D-9422-91B8A71B80BA}">
      <dgm:prSet/>
      <dgm:spPr/>
      <dgm:t>
        <a:bodyPr/>
        <a:lstStyle/>
        <a:p>
          <a:endParaRPr lang="en-US"/>
        </a:p>
      </dgm:t>
    </dgm:pt>
    <dgm:pt modelId="{63A3BA96-19C7-4E0D-B742-B0589F6809F2}" type="sibTrans" cxnId="{E3372335-D922-4E5D-9422-91B8A71B80BA}">
      <dgm:prSet/>
      <dgm:spPr/>
      <dgm:t>
        <a:bodyPr/>
        <a:lstStyle/>
        <a:p>
          <a:endParaRPr lang="en-US"/>
        </a:p>
      </dgm:t>
    </dgm:pt>
    <dgm:pt modelId="{F3F52477-0457-45B1-8CBE-E0B4E3056CD8}">
      <dgm:prSet phldrT="[Text]"/>
      <dgm:spPr/>
      <dgm:t>
        <a:bodyPr/>
        <a:lstStyle/>
        <a:p>
          <a:r>
            <a:rPr lang="en-US" dirty="0"/>
            <a:t>Operations</a:t>
          </a:r>
        </a:p>
      </dgm:t>
    </dgm:pt>
    <dgm:pt modelId="{73C560F7-9A05-4640-AF8D-BC506282261F}" type="parTrans" cxnId="{C5029634-C86D-40B3-BBF0-43C57D18D77B}">
      <dgm:prSet/>
      <dgm:spPr/>
      <dgm:t>
        <a:bodyPr/>
        <a:lstStyle/>
        <a:p>
          <a:endParaRPr lang="en-US"/>
        </a:p>
      </dgm:t>
    </dgm:pt>
    <dgm:pt modelId="{2EAA66E2-6CCE-428D-A03E-AE3F07F53B32}" type="sibTrans" cxnId="{C5029634-C86D-40B3-BBF0-43C57D18D77B}">
      <dgm:prSet/>
      <dgm:spPr/>
      <dgm:t>
        <a:bodyPr/>
        <a:lstStyle/>
        <a:p>
          <a:endParaRPr lang="en-US"/>
        </a:p>
      </dgm:t>
    </dgm:pt>
    <dgm:pt modelId="{8E00301C-5C5A-4DC5-AFB4-3896680C4719}">
      <dgm:prSet phldrT="[Text]"/>
      <dgm:spPr/>
      <dgm:t>
        <a:bodyPr/>
        <a:lstStyle/>
        <a:p>
          <a:r>
            <a:rPr lang="en-US" dirty="0"/>
            <a:t>Multiple Languages</a:t>
          </a:r>
        </a:p>
      </dgm:t>
    </dgm:pt>
    <dgm:pt modelId="{353EA44B-FDFC-435F-A844-F85515876F3F}" type="parTrans" cxnId="{E58924D7-B748-4040-9753-A9EC5BABED8F}">
      <dgm:prSet/>
      <dgm:spPr/>
      <dgm:t>
        <a:bodyPr/>
        <a:lstStyle/>
        <a:p>
          <a:endParaRPr lang="en-US"/>
        </a:p>
      </dgm:t>
    </dgm:pt>
    <dgm:pt modelId="{34C74D03-224D-4A24-A3A4-4F1BCA89AB70}" type="sibTrans" cxnId="{E58924D7-B748-4040-9753-A9EC5BABED8F}">
      <dgm:prSet/>
      <dgm:spPr/>
      <dgm:t>
        <a:bodyPr/>
        <a:lstStyle/>
        <a:p>
          <a:endParaRPr lang="en-US"/>
        </a:p>
      </dgm:t>
    </dgm:pt>
    <dgm:pt modelId="{389A8DF3-6C72-4F11-B025-A1E22E0BF653}">
      <dgm:prSet phldrT="[Text]"/>
      <dgm:spPr/>
      <dgm:t>
        <a:bodyPr/>
        <a:lstStyle/>
        <a:p>
          <a:r>
            <a:rPr lang="en-US" dirty="0"/>
            <a:t>Understand Business Goals</a:t>
          </a:r>
        </a:p>
      </dgm:t>
    </dgm:pt>
    <dgm:pt modelId="{906082C6-35FD-4E48-B426-63060A7D122E}" type="parTrans" cxnId="{D55B4328-103F-4094-BC58-434585C3C7A1}">
      <dgm:prSet/>
      <dgm:spPr/>
      <dgm:t>
        <a:bodyPr/>
        <a:lstStyle/>
        <a:p>
          <a:endParaRPr lang="en-US"/>
        </a:p>
      </dgm:t>
    </dgm:pt>
    <dgm:pt modelId="{AF2105D5-199B-479A-8018-4DC93A2E87B5}" type="sibTrans" cxnId="{D55B4328-103F-4094-BC58-434585C3C7A1}">
      <dgm:prSet/>
      <dgm:spPr/>
      <dgm:t>
        <a:bodyPr/>
        <a:lstStyle/>
        <a:p>
          <a:endParaRPr lang="en-US"/>
        </a:p>
      </dgm:t>
    </dgm:pt>
    <dgm:pt modelId="{1A40860C-D022-4B02-A0B0-E105B5A30B3F}">
      <dgm:prSet phldrT="[Text]"/>
      <dgm:spPr/>
      <dgm:t>
        <a:bodyPr/>
        <a:lstStyle/>
        <a:p>
          <a:r>
            <a:rPr lang="en-US" dirty="0"/>
            <a:t>Single Language</a:t>
          </a:r>
        </a:p>
      </dgm:t>
    </dgm:pt>
    <dgm:pt modelId="{443C0480-DBD9-41F1-9EFA-89FCF459A1D1}" type="parTrans" cxnId="{D9F5770A-3E2C-4127-984A-9FFDC8BC9832}">
      <dgm:prSet/>
      <dgm:spPr/>
      <dgm:t>
        <a:bodyPr/>
        <a:lstStyle/>
        <a:p>
          <a:endParaRPr lang="en-US"/>
        </a:p>
      </dgm:t>
    </dgm:pt>
    <dgm:pt modelId="{CEB16511-70FD-4B4D-B574-C49861E2B314}" type="sibTrans" cxnId="{D9F5770A-3E2C-4127-984A-9FFDC8BC9832}">
      <dgm:prSet/>
      <dgm:spPr/>
      <dgm:t>
        <a:bodyPr/>
        <a:lstStyle/>
        <a:p>
          <a:endParaRPr lang="en-US"/>
        </a:p>
      </dgm:t>
    </dgm:pt>
    <dgm:pt modelId="{BB573C46-ED27-4515-B3DA-5525B0878773}">
      <dgm:prSet phldrT="[Text]"/>
      <dgm:spPr/>
      <dgm:t>
        <a:bodyPr/>
        <a:lstStyle/>
        <a:p>
          <a:r>
            <a:rPr lang="en-US" dirty="0"/>
            <a:t>Feet in both worlds</a:t>
          </a:r>
        </a:p>
      </dgm:t>
    </dgm:pt>
    <dgm:pt modelId="{36A87D65-1F89-4826-8007-FCBF8D830E45}" type="parTrans" cxnId="{8F849348-4A13-43C1-8FDA-D83B38DA6F04}">
      <dgm:prSet/>
      <dgm:spPr/>
      <dgm:t>
        <a:bodyPr/>
        <a:lstStyle/>
        <a:p>
          <a:endParaRPr lang="en-US"/>
        </a:p>
      </dgm:t>
    </dgm:pt>
    <dgm:pt modelId="{328F08AD-8FBD-4D5C-BBAC-EDEE9CE6C047}" type="sibTrans" cxnId="{8F849348-4A13-43C1-8FDA-D83B38DA6F04}">
      <dgm:prSet/>
      <dgm:spPr/>
      <dgm:t>
        <a:bodyPr/>
        <a:lstStyle/>
        <a:p>
          <a:endParaRPr lang="en-US"/>
        </a:p>
      </dgm:t>
    </dgm:pt>
    <dgm:pt modelId="{4006FD62-8532-4032-96A0-42CB82E560B9}">
      <dgm:prSet phldrT="[Text]"/>
      <dgm:spPr/>
      <dgm:t>
        <a:bodyPr/>
        <a:lstStyle/>
        <a:p>
          <a:endParaRPr lang="en-US" dirty="0"/>
        </a:p>
      </dgm:t>
    </dgm:pt>
    <dgm:pt modelId="{D60CC55A-0B16-4AA8-9344-6C390E677907}" type="parTrans" cxnId="{3F1A1412-18A9-4800-9F46-8D22E3CA8FAD}">
      <dgm:prSet/>
      <dgm:spPr/>
      <dgm:t>
        <a:bodyPr/>
        <a:lstStyle/>
        <a:p>
          <a:endParaRPr lang="en-US"/>
        </a:p>
      </dgm:t>
    </dgm:pt>
    <dgm:pt modelId="{E98EE402-CD03-4BA8-9903-4ABC097B4E69}" type="sibTrans" cxnId="{3F1A1412-18A9-4800-9F46-8D22E3CA8FAD}">
      <dgm:prSet/>
      <dgm:spPr/>
      <dgm:t>
        <a:bodyPr/>
        <a:lstStyle/>
        <a:p>
          <a:endParaRPr lang="en-US"/>
        </a:p>
      </dgm:t>
    </dgm:pt>
    <dgm:pt modelId="{87150308-9734-4E65-B708-CDECF1EEDD70}">
      <dgm:prSet phldrT="[Text]"/>
      <dgm:spPr/>
      <dgm:t>
        <a:bodyPr/>
        <a:lstStyle/>
        <a:p>
          <a:r>
            <a:rPr lang="en-US" dirty="0"/>
            <a:t>Understand costs</a:t>
          </a:r>
        </a:p>
      </dgm:t>
    </dgm:pt>
    <dgm:pt modelId="{EE016B77-D59D-42FD-B940-859DA3E1E28D}" type="parTrans" cxnId="{1C03A21C-346B-4551-B60A-945295875959}">
      <dgm:prSet/>
      <dgm:spPr/>
      <dgm:t>
        <a:bodyPr/>
        <a:lstStyle/>
        <a:p>
          <a:endParaRPr lang="en-US"/>
        </a:p>
      </dgm:t>
    </dgm:pt>
    <dgm:pt modelId="{161050EB-4E59-45A7-8513-7AE79F8F388A}" type="sibTrans" cxnId="{1C03A21C-346B-4551-B60A-945295875959}">
      <dgm:prSet/>
      <dgm:spPr/>
      <dgm:t>
        <a:bodyPr/>
        <a:lstStyle/>
        <a:p>
          <a:endParaRPr lang="en-US"/>
        </a:p>
      </dgm:t>
    </dgm:pt>
    <dgm:pt modelId="{393632C9-B8D6-4803-BFB3-B280CC1046AB}">
      <dgm:prSet phldrT="[Text]"/>
      <dgm:spPr/>
      <dgm:t>
        <a:bodyPr/>
        <a:lstStyle/>
        <a:p>
          <a:r>
            <a:rPr lang="en-US" dirty="0"/>
            <a:t>Focus on Reliability</a:t>
          </a:r>
        </a:p>
      </dgm:t>
    </dgm:pt>
    <dgm:pt modelId="{1B2CD8B8-D815-4ADC-85BE-1D64213EEC16}" type="parTrans" cxnId="{0BF81870-513C-4F4B-B183-F75A10E86741}">
      <dgm:prSet/>
      <dgm:spPr/>
      <dgm:t>
        <a:bodyPr/>
        <a:lstStyle/>
        <a:p>
          <a:endParaRPr lang="en-US"/>
        </a:p>
      </dgm:t>
    </dgm:pt>
    <dgm:pt modelId="{F0326BC5-7E22-4E1E-BDA8-E6EBAB1BB8E5}" type="sibTrans" cxnId="{0BF81870-513C-4F4B-B183-F75A10E86741}">
      <dgm:prSet/>
      <dgm:spPr/>
      <dgm:t>
        <a:bodyPr/>
        <a:lstStyle/>
        <a:p>
          <a:endParaRPr lang="en-US"/>
        </a:p>
      </dgm:t>
    </dgm:pt>
    <dgm:pt modelId="{B9E93050-AAC3-4273-A694-A26698E40345}">
      <dgm:prSet phldrT="[Text]"/>
      <dgm:spPr/>
      <dgm:t>
        <a:bodyPr/>
        <a:lstStyle/>
        <a:p>
          <a:r>
            <a:rPr lang="en-US" dirty="0"/>
            <a:t>Focus on performance</a:t>
          </a:r>
        </a:p>
      </dgm:t>
    </dgm:pt>
    <dgm:pt modelId="{B14545B3-076F-4973-9433-9E59B5626859}" type="parTrans" cxnId="{841539A1-DD9B-4CC9-8717-97A71CFB1ADE}">
      <dgm:prSet/>
      <dgm:spPr/>
      <dgm:t>
        <a:bodyPr/>
        <a:lstStyle/>
        <a:p>
          <a:endParaRPr lang="en-US"/>
        </a:p>
      </dgm:t>
    </dgm:pt>
    <dgm:pt modelId="{DD2BA0DF-9F7C-4D96-904D-6A8BAB515D5C}" type="sibTrans" cxnId="{841539A1-DD9B-4CC9-8717-97A71CFB1ADE}">
      <dgm:prSet/>
      <dgm:spPr/>
      <dgm:t>
        <a:bodyPr/>
        <a:lstStyle/>
        <a:p>
          <a:endParaRPr lang="en-US"/>
        </a:p>
      </dgm:t>
    </dgm:pt>
    <dgm:pt modelId="{F542C8C3-61EE-4198-BEDB-E028940B352E}">
      <dgm:prSet phldrT="[Text]"/>
      <dgm:spPr/>
      <dgm:t>
        <a:bodyPr/>
        <a:lstStyle/>
        <a:p>
          <a:r>
            <a:rPr lang="en-US" dirty="0"/>
            <a:t>Focus on Value</a:t>
          </a:r>
        </a:p>
      </dgm:t>
    </dgm:pt>
    <dgm:pt modelId="{75CE58FF-2A84-4FFE-B8D4-94D1680EEDAF}" type="parTrans" cxnId="{982B3BBA-0F33-4AC9-993D-ADF93DDFFDAD}">
      <dgm:prSet/>
      <dgm:spPr/>
      <dgm:t>
        <a:bodyPr/>
        <a:lstStyle/>
        <a:p>
          <a:endParaRPr lang="en-US"/>
        </a:p>
      </dgm:t>
    </dgm:pt>
    <dgm:pt modelId="{E1A54BCA-8388-4091-AB0B-14725E3FBB62}" type="sibTrans" cxnId="{982B3BBA-0F33-4AC9-993D-ADF93DDFFDAD}">
      <dgm:prSet/>
      <dgm:spPr/>
      <dgm:t>
        <a:bodyPr/>
        <a:lstStyle/>
        <a:p>
          <a:endParaRPr lang="en-US"/>
        </a:p>
      </dgm:t>
    </dgm:pt>
    <dgm:pt modelId="{FEDB6EDE-C6C0-40FB-AB69-292C358945C2}" type="pres">
      <dgm:prSet presAssocID="{A70C6A47-0B86-4E6F-A9A4-FC6825272976}" presName="linearFlow" presStyleCnt="0">
        <dgm:presLayoutVars>
          <dgm:dir/>
          <dgm:animLvl val="lvl"/>
          <dgm:resizeHandles/>
        </dgm:presLayoutVars>
      </dgm:prSet>
      <dgm:spPr/>
    </dgm:pt>
    <dgm:pt modelId="{B59370EE-4C9D-4E65-AC4B-FF26A060B41E}" type="pres">
      <dgm:prSet presAssocID="{1E58EB08-23B6-43EA-92EB-7AF611E586C6}" presName="compositeNode" presStyleCnt="0">
        <dgm:presLayoutVars>
          <dgm:bulletEnabled val="1"/>
        </dgm:presLayoutVars>
      </dgm:prSet>
      <dgm:spPr/>
    </dgm:pt>
    <dgm:pt modelId="{8FC57866-7D0E-4988-8ACC-B71145B8073C}" type="pres">
      <dgm:prSet presAssocID="{1E58EB08-23B6-43EA-92EB-7AF611E586C6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st"/>
        </a:ext>
      </dgm:extLst>
    </dgm:pt>
    <dgm:pt modelId="{010A8DE5-73B8-4802-8627-66F9F5A9B016}" type="pres">
      <dgm:prSet presAssocID="{1E58EB08-23B6-43EA-92EB-7AF611E586C6}" presName="childNode" presStyleLbl="node1" presStyleIdx="0" presStyleCnt="3">
        <dgm:presLayoutVars>
          <dgm:bulletEnabled val="1"/>
        </dgm:presLayoutVars>
      </dgm:prSet>
      <dgm:spPr/>
    </dgm:pt>
    <dgm:pt modelId="{19886F4B-B0A3-49F4-A44C-32E840EE4633}" type="pres">
      <dgm:prSet presAssocID="{1E58EB08-23B6-43EA-92EB-7AF611E586C6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1074AFA8-D727-4F43-A2ED-FAE9A0FED739}" type="pres">
      <dgm:prSet presAssocID="{9D0E6F12-F7B4-47C8-B1B3-DF64F37DA85B}" presName="sibTrans" presStyleCnt="0"/>
      <dgm:spPr/>
    </dgm:pt>
    <dgm:pt modelId="{9BD0AF94-1263-4A22-82F3-DE32130DE55B}" type="pres">
      <dgm:prSet presAssocID="{980D8A70-8731-4637-A67C-F06E34782691}" presName="compositeNode" presStyleCnt="0">
        <dgm:presLayoutVars>
          <dgm:bulletEnabled val="1"/>
        </dgm:presLayoutVars>
      </dgm:prSet>
      <dgm:spPr/>
    </dgm:pt>
    <dgm:pt modelId="{219ACE96-3F18-4A20-BC48-186E84A4F236}" type="pres">
      <dgm:prSet presAssocID="{980D8A70-8731-4637-A67C-F06E34782691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lice"/>
        </a:ext>
      </dgm:extLst>
    </dgm:pt>
    <dgm:pt modelId="{A4B72DA9-CCF2-4D91-AEE3-6397622239CE}" type="pres">
      <dgm:prSet presAssocID="{980D8A70-8731-4637-A67C-F06E34782691}" presName="childNode" presStyleLbl="node1" presStyleIdx="1" presStyleCnt="3">
        <dgm:presLayoutVars>
          <dgm:bulletEnabled val="1"/>
        </dgm:presLayoutVars>
      </dgm:prSet>
      <dgm:spPr/>
    </dgm:pt>
    <dgm:pt modelId="{9CCA8A36-6965-41B3-9B49-F2D8F5344253}" type="pres">
      <dgm:prSet presAssocID="{980D8A70-8731-4637-A67C-F06E34782691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2B74FA2E-A03B-4363-B811-4BA4B7B9BCDA}" type="pres">
      <dgm:prSet presAssocID="{63A3BA96-19C7-4E0D-B742-B0589F6809F2}" presName="sibTrans" presStyleCnt="0"/>
      <dgm:spPr/>
    </dgm:pt>
    <dgm:pt modelId="{30490C09-45EF-467F-901E-08C894BFF368}" type="pres">
      <dgm:prSet presAssocID="{F3F52477-0457-45B1-8CBE-E0B4E3056CD8}" presName="compositeNode" presStyleCnt="0">
        <dgm:presLayoutVars>
          <dgm:bulletEnabled val="1"/>
        </dgm:presLayoutVars>
      </dgm:prSet>
      <dgm:spPr/>
    </dgm:pt>
    <dgm:pt modelId="{B6A90932-6BFB-4AC2-9341-7CE4BEBF5499}" type="pres">
      <dgm:prSet presAssocID="{F3F52477-0457-45B1-8CBE-E0B4E3056CD8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F1B6B6F2-1F9F-4006-A6CD-9737CCDA539A}" type="pres">
      <dgm:prSet presAssocID="{F3F52477-0457-45B1-8CBE-E0B4E3056CD8}" presName="childNode" presStyleLbl="node1" presStyleIdx="2" presStyleCnt="3">
        <dgm:presLayoutVars>
          <dgm:bulletEnabled val="1"/>
        </dgm:presLayoutVars>
      </dgm:prSet>
      <dgm:spPr/>
    </dgm:pt>
    <dgm:pt modelId="{B4E610D2-378B-412A-B24C-DC57AFA78161}" type="pres">
      <dgm:prSet presAssocID="{F3F52477-0457-45B1-8CBE-E0B4E3056CD8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D9F5770A-3E2C-4127-984A-9FFDC8BC9832}" srcId="{980D8A70-8731-4637-A67C-F06E34782691}" destId="{1A40860C-D022-4B02-A0B0-E105B5A30B3F}" srcOrd="0" destOrd="0" parTransId="{443C0480-DBD9-41F1-9EFA-89FCF459A1D1}" sibTransId="{CEB16511-70FD-4B4D-B574-C49861E2B314}"/>
    <dgm:cxn modelId="{3F1A1412-18A9-4800-9F46-8D22E3CA8FAD}" srcId="{980D8A70-8731-4637-A67C-F06E34782691}" destId="{4006FD62-8532-4032-96A0-42CB82E560B9}" srcOrd="3" destOrd="0" parTransId="{D60CC55A-0B16-4AA8-9344-6C390E677907}" sibTransId="{E98EE402-CD03-4BA8-9903-4ABC097B4E69}"/>
    <dgm:cxn modelId="{1C03A21C-346B-4551-B60A-945295875959}" srcId="{F3F52477-0457-45B1-8CBE-E0B4E3056CD8}" destId="{87150308-9734-4E65-B708-CDECF1EEDD70}" srcOrd="0" destOrd="0" parTransId="{EE016B77-D59D-42FD-B940-859DA3E1E28D}" sibTransId="{161050EB-4E59-45A7-8513-7AE79F8F388A}"/>
    <dgm:cxn modelId="{B4DD9226-C9BB-416D-B762-1B04666B0EF3}" type="presOf" srcId="{1A40860C-D022-4B02-A0B0-E105B5A30B3F}" destId="{A4B72DA9-CCF2-4D91-AEE3-6397622239CE}" srcOrd="0" destOrd="0" presId="urn:microsoft.com/office/officeart/2005/8/layout/hList2"/>
    <dgm:cxn modelId="{D55B4328-103F-4094-BC58-434585C3C7A1}" srcId="{1E58EB08-23B6-43EA-92EB-7AF611E586C6}" destId="{389A8DF3-6C72-4F11-B025-A1E22E0BF653}" srcOrd="1" destOrd="0" parTransId="{906082C6-35FD-4E48-B426-63060A7D122E}" sibTransId="{AF2105D5-199B-479A-8018-4DC93A2E87B5}"/>
    <dgm:cxn modelId="{DDCB0330-670E-4762-BE2A-EB87FD700DFE}" type="presOf" srcId="{B9E93050-AAC3-4273-A694-A26698E40345}" destId="{A4B72DA9-CCF2-4D91-AEE3-6397622239CE}" srcOrd="0" destOrd="2" presId="urn:microsoft.com/office/officeart/2005/8/layout/hList2"/>
    <dgm:cxn modelId="{C5029634-C86D-40B3-BBF0-43C57D18D77B}" srcId="{A70C6A47-0B86-4E6F-A9A4-FC6825272976}" destId="{F3F52477-0457-45B1-8CBE-E0B4E3056CD8}" srcOrd="2" destOrd="0" parTransId="{73C560F7-9A05-4640-AF8D-BC506282261F}" sibTransId="{2EAA66E2-6CCE-428D-A03E-AE3F07F53B32}"/>
    <dgm:cxn modelId="{E3372335-D922-4E5D-9422-91B8A71B80BA}" srcId="{A70C6A47-0B86-4E6F-A9A4-FC6825272976}" destId="{980D8A70-8731-4637-A67C-F06E34782691}" srcOrd="1" destOrd="0" parTransId="{76730168-F067-467E-8C8B-6F1DE2C6DD16}" sibTransId="{63A3BA96-19C7-4E0D-B742-B0589F6809F2}"/>
    <dgm:cxn modelId="{24585366-0F16-42DD-8CDA-6F01B4F01D99}" type="presOf" srcId="{F542C8C3-61EE-4198-BEDB-E028940B352E}" destId="{010A8DE5-73B8-4802-8627-66F9F5A9B016}" srcOrd="0" destOrd="2" presId="urn:microsoft.com/office/officeart/2005/8/layout/hList2"/>
    <dgm:cxn modelId="{8F849348-4A13-43C1-8FDA-D83B38DA6F04}" srcId="{980D8A70-8731-4637-A67C-F06E34782691}" destId="{BB573C46-ED27-4515-B3DA-5525B0878773}" srcOrd="1" destOrd="0" parTransId="{36A87D65-1F89-4826-8007-FCBF8D830E45}" sibTransId="{328F08AD-8FBD-4D5C-BBAC-EDEE9CE6C047}"/>
    <dgm:cxn modelId="{FDBA4E49-1D66-4BC7-9548-1B971B7316AD}" type="presOf" srcId="{4006FD62-8532-4032-96A0-42CB82E560B9}" destId="{A4B72DA9-CCF2-4D91-AEE3-6397622239CE}" srcOrd="0" destOrd="3" presId="urn:microsoft.com/office/officeart/2005/8/layout/hList2"/>
    <dgm:cxn modelId="{B93B7F4A-82C5-47AE-923D-7710632043EB}" type="presOf" srcId="{8E00301C-5C5A-4DC5-AFB4-3896680C4719}" destId="{010A8DE5-73B8-4802-8627-66F9F5A9B016}" srcOrd="0" destOrd="0" presId="urn:microsoft.com/office/officeart/2005/8/layout/hList2"/>
    <dgm:cxn modelId="{A459704C-E31F-4309-A530-D41781EDBC0F}" type="presOf" srcId="{389A8DF3-6C72-4F11-B025-A1E22E0BF653}" destId="{010A8DE5-73B8-4802-8627-66F9F5A9B016}" srcOrd="0" destOrd="1" presId="urn:microsoft.com/office/officeart/2005/8/layout/hList2"/>
    <dgm:cxn modelId="{E913C64F-E554-4816-B0AF-C296AC008B98}" type="presOf" srcId="{393632C9-B8D6-4803-BFB3-B280CC1046AB}" destId="{F1B6B6F2-1F9F-4006-A6CD-9737CCDA539A}" srcOrd="0" destOrd="1" presId="urn:microsoft.com/office/officeart/2005/8/layout/hList2"/>
    <dgm:cxn modelId="{0BF81870-513C-4F4B-B183-F75A10E86741}" srcId="{F3F52477-0457-45B1-8CBE-E0B4E3056CD8}" destId="{393632C9-B8D6-4803-BFB3-B280CC1046AB}" srcOrd="1" destOrd="0" parTransId="{1B2CD8B8-D815-4ADC-85BE-1D64213EEC16}" sibTransId="{F0326BC5-7E22-4E1E-BDA8-E6EBAB1BB8E5}"/>
    <dgm:cxn modelId="{AF8AAE80-477D-45D8-B6E5-A06976165907}" type="presOf" srcId="{F3F52477-0457-45B1-8CBE-E0B4E3056CD8}" destId="{B4E610D2-378B-412A-B24C-DC57AFA78161}" srcOrd="0" destOrd="0" presId="urn:microsoft.com/office/officeart/2005/8/layout/hList2"/>
    <dgm:cxn modelId="{38351183-ED75-44EF-90F2-1CD6EF40C585}" type="presOf" srcId="{980D8A70-8731-4637-A67C-F06E34782691}" destId="{9CCA8A36-6965-41B3-9B49-F2D8F5344253}" srcOrd="0" destOrd="0" presId="urn:microsoft.com/office/officeart/2005/8/layout/hList2"/>
    <dgm:cxn modelId="{841539A1-DD9B-4CC9-8717-97A71CFB1ADE}" srcId="{980D8A70-8731-4637-A67C-F06E34782691}" destId="{B9E93050-AAC3-4273-A694-A26698E40345}" srcOrd="2" destOrd="0" parTransId="{B14545B3-076F-4973-9433-9E59B5626859}" sibTransId="{DD2BA0DF-9F7C-4D96-904D-6A8BAB515D5C}"/>
    <dgm:cxn modelId="{2317F6A1-9DB5-48BF-ACBF-763D06D2CC2B}" srcId="{A70C6A47-0B86-4E6F-A9A4-FC6825272976}" destId="{1E58EB08-23B6-43EA-92EB-7AF611E586C6}" srcOrd="0" destOrd="0" parTransId="{1A396F82-DC9B-44ED-A3AA-4A93C9EE79DA}" sibTransId="{9D0E6F12-F7B4-47C8-B1B3-DF64F37DA85B}"/>
    <dgm:cxn modelId="{54F4F8B7-6A62-410F-A446-238EEBA9E0F7}" type="presOf" srcId="{87150308-9734-4E65-B708-CDECF1EEDD70}" destId="{F1B6B6F2-1F9F-4006-A6CD-9737CCDA539A}" srcOrd="0" destOrd="0" presId="urn:microsoft.com/office/officeart/2005/8/layout/hList2"/>
    <dgm:cxn modelId="{982B3BBA-0F33-4AC9-993D-ADF93DDFFDAD}" srcId="{1E58EB08-23B6-43EA-92EB-7AF611E586C6}" destId="{F542C8C3-61EE-4198-BEDB-E028940B352E}" srcOrd="2" destOrd="0" parTransId="{75CE58FF-2A84-4FFE-B8D4-94D1680EEDAF}" sibTransId="{E1A54BCA-8388-4091-AB0B-14725E3FBB62}"/>
    <dgm:cxn modelId="{9D9AC9C7-10D0-4392-8D6F-9EB5561F607B}" type="presOf" srcId="{1E58EB08-23B6-43EA-92EB-7AF611E586C6}" destId="{19886F4B-B0A3-49F4-A44C-32E840EE4633}" srcOrd="0" destOrd="0" presId="urn:microsoft.com/office/officeart/2005/8/layout/hList2"/>
    <dgm:cxn modelId="{D68812CB-F7B0-4475-A477-59CA0A5ABB4B}" type="presOf" srcId="{BB573C46-ED27-4515-B3DA-5525B0878773}" destId="{A4B72DA9-CCF2-4D91-AEE3-6397622239CE}" srcOrd="0" destOrd="1" presId="urn:microsoft.com/office/officeart/2005/8/layout/hList2"/>
    <dgm:cxn modelId="{E58924D7-B748-4040-9753-A9EC5BABED8F}" srcId="{1E58EB08-23B6-43EA-92EB-7AF611E586C6}" destId="{8E00301C-5C5A-4DC5-AFB4-3896680C4719}" srcOrd="0" destOrd="0" parTransId="{353EA44B-FDFC-435F-A844-F85515876F3F}" sibTransId="{34C74D03-224D-4A24-A3A4-4F1BCA89AB70}"/>
    <dgm:cxn modelId="{6D14DBF0-F7A2-481D-B950-8D1E2038A2B8}" type="presOf" srcId="{A70C6A47-0B86-4E6F-A9A4-FC6825272976}" destId="{FEDB6EDE-C6C0-40FB-AB69-292C358945C2}" srcOrd="0" destOrd="0" presId="urn:microsoft.com/office/officeart/2005/8/layout/hList2"/>
    <dgm:cxn modelId="{BFAB63C7-AB5F-48FB-BF8A-F9D0880CF757}" type="presParOf" srcId="{FEDB6EDE-C6C0-40FB-AB69-292C358945C2}" destId="{B59370EE-4C9D-4E65-AC4B-FF26A060B41E}" srcOrd="0" destOrd="0" presId="urn:microsoft.com/office/officeart/2005/8/layout/hList2"/>
    <dgm:cxn modelId="{D7932A6C-6BD3-408A-B531-EEFAF8B1A782}" type="presParOf" srcId="{B59370EE-4C9D-4E65-AC4B-FF26A060B41E}" destId="{8FC57866-7D0E-4988-8ACC-B71145B8073C}" srcOrd="0" destOrd="0" presId="urn:microsoft.com/office/officeart/2005/8/layout/hList2"/>
    <dgm:cxn modelId="{3B6DF949-535B-4049-9731-8E6F7454633B}" type="presParOf" srcId="{B59370EE-4C9D-4E65-AC4B-FF26A060B41E}" destId="{010A8DE5-73B8-4802-8627-66F9F5A9B016}" srcOrd="1" destOrd="0" presId="urn:microsoft.com/office/officeart/2005/8/layout/hList2"/>
    <dgm:cxn modelId="{2C5CF654-EF68-493B-B655-E056F74D5C55}" type="presParOf" srcId="{B59370EE-4C9D-4E65-AC4B-FF26A060B41E}" destId="{19886F4B-B0A3-49F4-A44C-32E840EE4633}" srcOrd="2" destOrd="0" presId="urn:microsoft.com/office/officeart/2005/8/layout/hList2"/>
    <dgm:cxn modelId="{1A714594-F5F0-46D4-8D83-9137C1A6CAF4}" type="presParOf" srcId="{FEDB6EDE-C6C0-40FB-AB69-292C358945C2}" destId="{1074AFA8-D727-4F43-A2ED-FAE9A0FED739}" srcOrd="1" destOrd="0" presId="urn:microsoft.com/office/officeart/2005/8/layout/hList2"/>
    <dgm:cxn modelId="{B8021C07-CED3-4999-A1CC-11737E7105F0}" type="presParOf" srcId="{FEDB6EDE-C6C0-40FB-AB69-292C358945C2}" destId="{9BD0AF94-1263-4A22-82F3-DE32130DE55B}" srcOrd="2" destOrd="0" presId="urn:microsoft.com/office/officeart/2005/8/layout/hList2"/>
    <dgm:cxn modelId="{11EC84C7-76C2-46F9-80D4-70EA5DFF2D14}" type="presParOf" srcId="{9BD0AF94-1263-4A22-82F3-DE32130DE55B}" destId="{219ACE96-3F18-4A20-BC48-186E84A4F236}" srcOrd="0" destOrd="0" presId="urn:microsoft.com/office/officeart/2005/8/layout/hList2"/>
    <dgm:cxn modelId="{D7D161AB-5953-41B2-8C85-B3853CB4FFAD}" type="presParOf" srcId="{9BD0AF94-1263-4A22-82F3-DE32130DE55B}" destId="{A4B72DA9-CCF2-4D91-AEE3-6397622239CE}" srcOrd="1" destOrd="0" presId="urn:microsoft.com/office/officeart/2005/8/layout/hList2"/>
    <dgm:cxn modelId="{265059BE-65C0-46A2-B3BC-833585531D44}" type="presParOf" srcId="{9BD0AF94-1263-4A22-82F3-DE32130DE55B}" destId="{9CCA8A36-6965-41B3-9B49-F2D8F5344253}" srcOrd="2" destOrd="0" presId="urn:microsoft.com/office/officeart/2005/8/layout/hList2"/>
    <dgm:cxn modelId="{7792F2A5-DFA7-4B09-85C7-32A40C7245EE}" type="presParOf" srcId="{FEDB6EDE-C6C0-40FB-AB69-292C358945C2}" destId="{2B74FA2E-A03B-4363-B811-4BA4B7B9BCDA}" srcOrd="3" destOrd="0" presId="urn:microsoft.com/office/officeart/2005/8/layout/hList2"/>
    <dgm:cxn modelId="{740672BB-4CF6-40B2-A918-67EA0C436A53}" type="presParOf" srcId="{FEDB6EDE-C6C0-40FB-AB69-292C358945C2}" destId="{30490C09-45EF-467F-901E-08C894BFF368}" srcOrd="4" destOrd="0" presId="urn:microsoft.com/office/officeart/2005/8/layout/hList2"/>
    <dgm:cxn modelId="{102C0891-94EE-45F8-A71F-D652788A1C3C}" type="presParOf" srcId="{30490C09-45EF-467F-901E-08C894BFF368}" destId="{B6A90932-6BFB-4AC2-9341-7CE4BEBF5499}" srcOrd="0" destOrd="0" presId="urn:microsoft.com/office/officeart/2005/8/layout/hList2"/>
    <dgm:cxn modelId="{BCF55131-C045-42F9-B57B-05108F15A3DF}" type="presParOf" srcId="{30490C09-45EF-467F-901E-08C894BFF368}" destId="{F1B6B6F2-1F9F-4006-A6CD-9737CCDA539A}" srcOrd="1" destOrd="0" presId="urn:microsoft.com/office/officeart/2005/8/layout/hList2"/>
    <dgm:cxn modelId="{400D31F8-464A-4195-9653-D79E5644F691}" type="presParOf" srcId="{30490C09-45EF-467F-901E-08C894BFF368}" destId="{B4E610D2-378B-412A-B24C-DC57AFA7816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026B6-6458-4998-A874-C2E0FC50194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24E37EC-0841-4121-A9BE-0F3D5E0A0F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Strive to take perspective.</a:t>
          </a:r>
        </a:p>
      </dgm:t>
    </dgm:pt>
    <dgm:pt modelId="{204FC402-3D46-409D-AE41-4B43B0F3C8DF}" type="parTrans" cxnId="{20C0D0CF-A2B0-4A42-870D-2CAD528A161A}">
      <dgm:prSet/>
      <dgm:spPr/>
      <dgm:t>
        <a:bodyPr/>
        <a:lstStyle/>
        <a:p>
          <a:endParaRPr lang="en-US"/>
        </a:p>
      </dgm:t>
    </dgm:pt>
    <dgm:pt modelId="{4720BE48-2F35-4E93-B8C7-E478B4BFB83F}" type="sibTrans" cxnId="{20C0D0CF-A2B0-4A42-870D-2CAD528A161A}">
      <dgm:prSet/>
      <dgm:spPr/>
      <dgm:t>
        <a:bodyPr/>
        <a:lstStyle/>
        <a:p>
          <a:endParaRPr lang="en-US"/>
        </a:p>
      </dgm:t>
    </dgm:pt>
    <dgm:pt modelId="{56C35FDE-5EA6-4C44-B83B-D096A82E43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Strive to continuously improve.</a:t>
          </a:r>
        </a:p>
      </dgm:t>
    </dgm:pt>
    <dgm:pt modelId="{1FD147F0-2CC4-4A08-842B-0359491BD8DC}" type="parTrans" cxnId="{42F5777A-9525-47F7-94F1-B1763232FFB7}">
      <dgm:prSet/>
      <dgm:spPr/>
      <dgm:t>
        <a:bodyPr/>
        <a:lstStyle/>
        <a:p>
          <a:endParaRPr lang="en-US"/>
        </a:p>
      </dgm:t>
    </dgm:pt>
    <dgm:pt modelId="{1F141762-8ACB-49B2-A034-CB2AEAEE1646}" type="sibTrans" cxnId="{42F5777A-9525-47F7-94F1-B1763232FFB7}">
      <dgm:prSet/>
      <dgm:spPr/>
      <dgm:t>
        <a:bodyPr/>
        <a:lstStyle/>
        <a:p>
          <a:endParaRPr lang="en-US"/>
        </a:p>
      </dgm:t>
    </dgm:pt>
    <dgm:pt modelId="{8FE5BF1B-2A98-413D-87AB-D13FDF5D08AF}" type="pres">
      <dgm:prSet presAssocID="{44D026B6-6458-4998-A874-C2E0FC501942}" presName="root" presStyleCnt="0">
        <dgm:presLayoutVars>
          <dgm:dir/>
          <dgm:resizeHandles val="exact"/>
        </dgm:presLayoutVars>
      </dgm:prSet>
      <dgm:spPr/>
    </dgm:pt>
    <dgm:pt modelId="{6FC42D62-9C3D-445C-A91A-D800ADDEDA01}" type="pres">
      <dgm:prSet presAssocID="{324E37EC-0841-4121-A9BE-0F3D5E0A0F50}" presName="compNode" presStyleCnt="0"/>
      <dgm:spPr/>
    </dgm:pt>
    <dgm:pt modelId="{B70FF72B-9DBF-4ED0-9752-6AAC2403575B}" type="pres">
      <dgm:prSet presAssocID="{324E37EC-0841-4121-A9BE-0F3D5E0A0F50}" presName="iconBgRect" presStyleLbl="bgShp" presStyleIdx="0" presStyleCnt="2"/>
      <dgm:spPr/>
    </dgm:pt>
    <dgm:pt modelId="{F2DAB938-D188-4C77-96BA-B5EC653DD992}" type="pres">
      <dgm:prSet presAssocID="{324E37EC-0841-4121-A9BE-0F3D5E0A0F5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053ACDA9-6FB4-4808-A71B-4F8C1B5528F1}" type="pres">
      <dgm:prSet presAssocID="{324E37EC-0841-4121-A9BE-0F3D5E0A0F50}" presName="spaceRect" presStyleCnt="0"/>
      <dgm:spPr/>
    </dgm:pt>
    <dgm:pt modelId="{58B3C884-AA81-48AF-94F4-2777F61D75E8}" type="pres">
      <dgm:prSet presAssocID="{324E37EC-0841-4121-A9BE-0F3D5E0A0F50}" presName="textRect" presStyleLbl="revTx" presStyleIdx="0" presStyleCnt="2">
        <dgm:presLayoutVars>
          <dgm:chMax val="1"/>
          <dgm:chPref val="1"/>
        </dgm:presLayoutVars>
      </dgm:prSet>
      <dgm:spPr/>
    </dgm:pt>
    <dgm:pt modelId="{10B0610E-93EE-4542-8A12-BB76013AD88A}" type="pres">
      <dgm:prSet presAssocID="{4720BE48-2F35-4E93-B8C7-E478B4BFB83F}" presName="sibTrans" presStyleCnt="0"/>
      <dgm:spPr/>
    </dgm:pt>
    <dgm:pt modelId="{302A8867-839B-46FD-9B6E-46F9B79F22E3}" type="pres">
      <dgm:prSet presAssocID="{56C35FDE-5EA6-4C44-B83B-D096A82E43FB}" presName="compNode" presStyleCnt="0"/>
      <dgm:spPr/>
    </dgm:pt>
    <dgm:pt modelId="{5F19F9C0-5E92-4E99-B886-665F3BE08D01}" type="pres">
      <dgm:prSet presAssocID="{56C35FDE-5EA6-4C44-B83B-D096A82E43FB}" presName="iconBgRect" presStyleLbl="bgShp" presStyleIdx="1" presStyleCnt="2"/>
      <dgm:spPr/>
    </dgm:pt>
    <dgm:pt modelId="{ECB77D86-99E2-49C3-BA69-C692B1FC5485}" type="pres">
      <dgm:prSet presAssocID="{56C35FDE-5EA6-4C44-B83B-D096A82E43F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0E4E234-9B3E-40B8-99E5-8B926422033D}" type="pres">
      <dgm:prSet presAssocID="{56C35FDE-5EA6-4C44-B83B-D096A82E43FB}" presName="spaceRect" presStyleCnt="0"/>
      <dgm:spPr/>
    </dgm:pt>
    <dgm:pt modelId="{329E2DFC-7ACB-4B9E-B44B-776416F00F33}" type="pres">
      <dgm:prSet presAssocID="{56C35FDE-5EA6-4C44-B83B-D096A82E43F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651581A-261A-492C-876A-A0981D216F98}" type="presOf" srcId="{56C35FDE-5EA6-4C44-B83B-D096A82E43FB}" destId="{329E2DFC-7ACB-4B9E-B44B-776416F00F33}" srcOrd="0" destOrd="0" presId="urn:microsoft.com/office/officeart/2018/5/layout/IconCircleLabelList"/>
    <dgm:cxn modelId="{16714624-420E-43C6-96D1-D8B7EC3BE3CB}" type="presOf" srcId="{44D026B6-6458-4998-A874-C2E0FC501942}" destId="{8FE5BF1B-2A98-413D-87AB-D13FDF5D08AF}" srcOrd="0" destOrd="0" presId="urn:microsoft.com/office/officeart/2018/5/layout/IconCircleLabelList"/>
    <dgm:cxn modelId="{42F5777A-9525-47F7-94F1-B1763232FFB7}" srcId="{44D026B6-6458-4998-A874-C2E0FC501942}" destId="{56C35FDE-5EA6-4C44-B83B-D096A82E43FB}" srcOrd="1" destOrd="0" parTransId="{1FD147F0-2CC4-4A08-842B-0359491BD8DC}" sibTransId="{1F141762-8ACB-49B2-A034-CB2AEAEE1646}"/>
    <dgm:cxn modelId="{98FBE3C6-5D18-474F-AFD5-C19961D2AC55}" type="presOf" srcId="{324E37EC-0841-4121-A9BE-0F3D5E0A0F50}" destId="{58B3C884-AA81-48AF-94F4-2777F61D75E8}" srcOrd="0" destOrd="0" presId="urn:microsoft.com/office/officeart/2018/5/layout/IconCircleLabelList"/>
    <dgm:cxn modelId="{20C0D0CF-A2B0-4A42-870D-2CAD528A161A}" srcId="{44D026B6-6458-4998-A874-C2E0FC501942}" destId="{324E37EC-0841-4121-A9BE-0F3D5E0A0F50}" srcOrd="0" destOrd="0" parTransId="{204FC402-3D46-409D-AE41-4B43B0F3C8DF}" sibTransId="{4720BE48-2F35-4E93-B8C7-E478B4BFB83F}"/>
    <dgm:cxn modelId="{7C59CEC4-5E56-4DA2-8BCD-BD2BD934644A}" type="presParOf" srcId="{8FE5BF1B-2A98-413D-87AB-D13FDF5D08AF}" destId="{6FC42D62-9C3D-445C-A91A-D800ADDEDA01}" srcOrd="0" destOrd="0" presId="urn:microsoft.com/office/officeart/2018/5/layout/IconCircleLabelList"/>
    <dgm:cxn modelId="{40939406-68F0-49EA-B941-DC9D4809A987}" type="presParOf" srcId="{6FC42D62-9C3D-445C-A91A-D800ADDEDA01}" destId="{B70FF72B-9DBF-4ED0-9752-6AAC2403575B}" srcOrd="0" destOrd="0" presId="urn:microsoft.com/office/officeart/2018/5/layout/IconCircleLabelList"/>
    <dgm:cxn modelId="{924FDF80-B32C-4555-9A19-9DCF84989AFA}" type="presParOf" srcId="{6FC42D62-9C3D-445C-A91A-D800ADDEDA01}" destId="{F2DAB938-D188-4C77-96BA-B5EC653DD992}" srcOrd="1" destOrd="0" presId="urn:microsoft.com/office/officeart/2018/5/layout/IconCircleLabelList"/>
    <dgm:cxn modelId="{40EC43FD-FE08-4B8C-9A9A-AF289930C39F}" type="presParOf" srcId="{6FC42D62-9C3D-445C-A91A-D800ADDEDA01}" destId="{053ACDA9-6FB4-4808-A71B-4F8C1B5528F1}" srcOrd="2" destOrd="0" presId="urn:microsoft.com/office/officeart/2018/5/layout/IconCircleLabelList"/>
    <dgm:cxn modelId="{A322C5F2-7ECE-4DAA-88C5-6CBFCA122E9F}" type="presParOf" srcId="{6FC42D62-9C3D-445C-A91A-D800ADDEDA01}" destId="{58B3C884-AA81-48AF-94F4-2777F61D75E8}" srcOrd="3" destOrd="0" presId="urn:microsoft.com/office/officeart/2018/5/layout/IconCircleLabelList"/>
    <dgm:cxn modelId="{5AD73903-7DE8-438B-AF1A-C1CB03BD3836}" type="presParOf" srcId="{8FE5BF1B-2A98-413D-87AB-D13FDF5D08AF}" destId="{10B0610E-93EE-4542-8A12-BB76013AD88A}" srcOrd="1" destOrd="0" presId="urn:microsoft.com/office/officeart/2018/5/layout/IconCircleLabelList"/>
    <dgm:cxn modelId="{3A783D59-04DE-41E1-AD61-A694AC1CAC55}" type="presParOf" srcId="{8FE5BF1B-2A98-413D-87AB-D13FDF5D08AF}" destId="{302A8867-839B-46FD-9B6E-46F9B79F22E3}" srcOrd="2" destOrd="0" presId="urn:microsoft.com/office/officeart/2018/5/layout/IconCircleLabelList"/>
    <dgm:cxn modelId="{8F1A9A43-A6C3-4E61-9008-A01CA3D553F0}" type="presParOf" srcId="{302A8867-839B-46FD-9B6E-46F9B79F22E3}" destId="{5F19F9C0-5E92-4E99-B886-665F3BE08D01}" srcOrd="0" destOrd="0" presId="urn:microsoft.com/office/officeart/2018/5/layout/IconCircleLabelList"/>
    <dgm:cxn modelId="{B5E5D5F7-7920-42FA-B3FD-96033E817ECE}" type="presParOf" srcId="{302A8867-839B-46FD-9B6E-46F9B79F22E3}" destId="{ECB77D86-99E2-49C3-BA69-C692B1FC5485}" srcOrd="1" destOrd="0" presId="urn:microsoft.com/office/officeart/2018/5/layout/IconCircleLabelList"/>
    <dgm:cxn modelId="{14754058-F484-4799-A30A-313A9531BDAA}" type="presParOf" srcId="{302A8867-839B-46FD-9B6E-46F9B79F22E3}" destId="{30E4E234-9B3E-40B8-99E5-8B926422033D}" srcOrd="2" destOrd="0" presId="urn:microsoft.com/office/officeart/2018/5/layout/IconCircleLabelList"/>
    <dgm:cxn modelId="{89EDD115-7B3A-4BAB-8DF9-47B7DFF33B7E}" type="presParOf" srcId="{302A8867-839B-46FD-9B6E-46F9B79F22E3}" destId="{329E2DFC-7ACB-4B9E-B44B-776416F00F3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D4664D-8CEB-4173-84D2-4DB151E78E6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813CFD3-AEE4-43FC-A4D2-161280AF178B}">
      <dgm:prSet/>
      <dgm:spPr/>
      <dgm:t>
        <a:bodyPr/>
        <a:lstStyle/>
        <a:p>
          <a:pPr>
            <a:defRPr b="1"/>
          </a:pPr>
          <a:r>
            <a:rPr lang="en-US"/>
            <a:t>People</a:t>
          </a:r>
        </a:p>
      </dgm:t>
    </dgm:pt>
    <dgm:pt modelId="{D89DDAAD-EA21-4E4D-915E-BDB1F19BDC0E}" type="parTrans" cxnId="{0F160B55-B54E-4677-A690-C95442D2A261}">
      <dgm:prSet/>
      <dgm:spPr/>
      <dgm:t>
        <a:bodyPr/>
        <a:lstStyle/>
        <a:p>
          <a:endParaRPr lang="en-US"/>
        </a:p>
      </dgm:t>
    </dgm:pt>
    <dgm:pt modelId="{7E506DEE-A1E0-42DA-8E04-52D09BF1E57F}" type="sibTrans" cxnId="{0F160B55-B54E-4677-A690-C95442D2A261}">
      <dgm:prSet/>
      <dgm:spPr/>
      <dgm:t>
        <a:bodyPr/>
        <a:lstStyle/>
        <a:p>
          <a:endParaRPr lang="en-US"/>
        </a:p>
      </dgm:t>
    </dgm:pt>
    <dgm:pt modelId="{DDD7FA43-B9F1-4B94-A14C-56F21CED3A51}">
      <dgm:prSet/>
      <dgm:spPr/>
      <dgm:t>
        <a:bodyPr/>
        <a:lstStyle/>
        <a:p>
          <a:r>
            <a:rPr lang="en-US"/>
            <a:t>Coders</a:t>
          </a:r>
        </a:p>
      </dgm:t>
    </dgm:pt>
    <dgm:pt modelId="{3F56EB65-A2DE-4B53-9C75-4E7E7F234A46}" type="parTrans" cxnId="{D6F3E3EA-ABEF-4654-8FA6-4D668C3507FB}">
      <dgm:prSet/>
      <dgm:spPr/>
      <dgm:t>
        <a:bodyPr/>
        <a:lstStyle/>
        <a:p>
          <a:endParaRPr lang="en-US"/>
        </a:p>
      </dgm:t>
    </dgm:pt>
    <dgm:pt modelId="{2C1A0A00-11F2-487D-A7E7-6B16BD197F32}" type="sibTrans" cxnId="{D6F3E3EA-ABEF-4654-8FA6-4D668C3507FB}">
      <dgm:prSet/>
      <dgm:spPr/>
      <dgm:t>
        <a:bodyPr/>
        <a:lstStyle/>
        <a:p>
          <a:endParaRPr lang="en-US"/>
        </a:p>
      </dgm:t>
    </dgm:pt>
    <dgm:pt modelId="{B05C58AA-1A35-48F0-B41C-E521FB61BF28}">
      <dgm:prSet/>
      <dgm:spPr/>
      <dgm:t>
        <a:bodyPr/>
        <a:lstStyle/>
        <a:p>
          <a:r>
            <a:rPr lang="en-US"/>
            <a:t>Operators</a:t>
          </a:r>
        </a:p>
      </dgm:t>
    </dgm:pt>
    <dgm:pt modelId="{18E44E3A-035C-4F8E-8E7D-E838E379718D}" type="parTrans" cxnId="{C8849E6D-0053-4D22-9959-53B293A2B82C}">
      <dgm:prSet/>
      <dgm:spPr/>
      <dgm:t>
        <a:bodyPr/>
        <a:lstStyle/>
        <a:p>
          <a:endParaRPr lang="en-US"/>
        </a:p>
      </dgm:t>
    </dgm:pt>
    <dgm:pt modelId="{47A7C19D-FCE3-4A3D-B451-220FA9CCBE16}" type="sibTrans" cxnId="{C8849E6D-0053-4D22-9959-53B293A2B82C}">
      <dgm:prSet/>
      <dgm:spPr/>
      <dgm:t>
        <a:bodyPr/>
        <a:lstStyle/>
        <a:p>
          <a:endParaRPr lang="en-US"/>
        </a:p>
      </dgm:t>
    </dgm:pt>
    <dgm:pt modelId="{1DEF2A5F-BBDE-438F-AE37-952AEFE40439}">
      <dgm:prSet/>
      <dgm:spPr/>
      <dgm:t>
        <a:bodyPr/>
        <a:lstStyle/>
        <a:p>
          <a:r>
            <a:rPr lang="en-US"/>
            <a:t>Management</a:t>
          </a:r>
        </a:p>
      </dgm:t>
    </dgm:pt>
    <dgm:pt modelId="{7B528EDC-2921-4987-883A-E26BAA02A66F}" type="parTrans" cxnId="{249DA456-517F-4639-9874-CE7E81580BB3}">
      <dgm:prSet/>
      <dgm:spPr/>
      <dgm:t>
        <a:bodyPr/>
        <a:lstStyle/>
        <a:p>
          <a:endParaRPr lang="en-US"/>
        </a:p>
      </dgm:t>
    </dgm:pt>
    <dgm:pt modelId="{42FED115-A034-443A-90F0-069438E83D72}" type="sibTrans" cxnId="{249DA456-517F-4639-9874-CE7E81580BB3}">
      <dgm:prSet/>
      <dgm:spPr/>
      <dgm:t>
        <a:bodyPr/>
        <a:lstStyle/>
        <a:p>
          <a:endParaRPr lang="en-US"/>
        </a:p>
      </dgm:t>
    </dgm:pt>
    <dgm:pt modelId="{BF62BC1D-7DC5-4C3A-B4C0-37FFA9A185E8}">
      <dgm:prSet/>
      <dgm:spPr/>
      <dgm:t>
        <a:bodyPr/>
        <a:lstStyle/>
        <a:p>
          <a:r>
            <a:rPr lang="en-US"/>
            <a:t>Sales People</a:t>
          </a:r>
        </a:p>
      </dgm:t>
    </dgm:pt>
    <dgm:pt modelId="{88769D4E-6B40-4ED4-9DE9-5563ED396851}" type="parTrans" cxnId="{EE667046-B83B-4B6E-88AE-2B549F8A29E1}">
      <dgm:prSet/>
      <dgm:spPr/>
      <dgm:t>
        <a:bodyPr/>
        <a:lstStyle/>
        <a:p>
          <a:endParaRPr lang="en-US"/>
        </a:p>
      </dgm:t>
    </dgm:pt>
    <dgm:pt modelId="{9587D6BD-B374-4E8C-B153-931D31C0C3AC}" type="sibTrans" cxnId="{EE667046-B83B-4B6E-88AE-2B549F8A29E1}">
      <dgm:prSet/>
      <dgm:spPr/>
      <dgm:t>
        <a:bodyPr/>
        <a:lstStyle/>
        <a:p>
          <a:endParaRPr lang="en-US"/>
        </a:p>
      </dgm:t>
    </dgm:pt>
    <dgm:pt modelId="{08D409E7-435E-4D08-8B35-48EDEC2AFF8D}">
      <dgm:prSet/>
      <dgm:spPr/>
      <dgm:t>
        <a:bodyPr/>
        <a:lstStyle/>
        <a:p>
          <a:r>
            <a:rPr lang="en-US"/>
            <a:t>Customer Support Representatives</a:t>
          </a:r>
        </a:p>
      </dgm:t>
    </dgm:pt>
    <dgm:pt modelId="{467FC2FA-8C2A-43CA-8E82-547EAADD4381}" type="parTrans" cxnId="{78387F7E-1EA7-4B17-AFE4-EC65588D6A35}">
      <dgm:prSet/>
      <dgm:spPr/>
      <dgm:t>
        <a:bodyPr/>
        <a:lstStyle/>
        <a:p>
          <a:endParaRPr lang="en-US"/>
        </a:p>
      </dgm:t>
    </dgm:pt>
    <dgm:pt modelId="{D1FAA7D6-8EF7-423B-B619-0FF001046D7B}" type="sibTrans" cxnId="{78387F7E-1EA7-4B17-AFE4-EC65588D6A35}">
      <dgm:prSet/>
      <dgm:spPr/>
      <dgm:t>
        <a:bodyPr/>
        <a:lstStyle/>
        <a:p>
          <a:endParaRPr lang="en-US"/>
        </a:p>
      </dgm:t>
    </dgm:pt>
    <dgm:pt modelId="{04B1F2BE-E2D5-4CA1-9D2B-253A26E2DF93}">
      <dgm:prSet/>
      <dgm:spPr/>
      <dgm:t>
        <a:bodyPr/>
        <a:lstStyle/>
        <a:p>
          <a:pPr>
            <a:defRPr b="1"/>
          </a:pPr>
          <a:r>
            <a:rPr lang="en-US"/>
            <a:t>Process</a:t>
          </a:r>
        </a:p>
      </dgm:t>
    </dgm:pt>
    <dgm:pt modelId="{37025E74-C91C-45B2-B4AC-A87A9E22D739}" type="parTrans" cxnId="{9674FCF8-5881-4DE8-A7AE-546BAFD803C5}">
      <dgm:prSet/>
      <dgm:spPr/>
      <dgm:t>
        <a:bodyPr/>
        <a:lstStyle/>
        <a:p>
          <a:endParaRPr lang="en-US"/>
        </a:p>
      </dgm:t>
    </dgm:pt>
    <dgm:pt modelId="{45DAA549-2471-4182-82CA-238D0DB8199E}" type="sibTrans" cxnId="{9674FCF8-5881-4DE8-A7AE-546BAFD803C5}">
      <dgm:prSet/>
      <dgm:spPr/>
      <dgm:t>
        <a:bodyPr/>
        <a:lstStyle/>
        <a:p>
          <a:endParaRPr lang="en-US"/>
        </a:p>
      </dgm:t>
    </dgm:pt>
    <dgm:pt modelId="{81954F42-F400-4EF3-B618-FC7378017900}">
      <dgm:prSet/>
      <dgm:spPr/>
      <dgm:t>
        <a:bodyPr/>
        <a:lstStyle/>
        <a:p>
          <a:r>
            <a:rPr lang="en-US"/>
            <a:t>Governance &amp; Compliance</a:t>
          </a:r>
        </a:p>
      </dgm:t>
    </dgm:pt>
    <dgm:pt modelId="{B64D5F4B-BDB9-4882-83E2-E72222DB2BE9}" type="parTrans" cxnId="{79ECE393-4C77-4758-9008-8416E33C54A3}">
      <dgm:prSet/>
      <dgm:spPr/>
      <dgm:t>
        <a:bodyPr/>
        <a:lstStyle/>
        <a:p>
          <a:endParaRPr lang="en-US"/>
        </a:p>
      </dgm:t>
    </dgm:pt>
    <dgm:pt modelId="{F3B60173-CB8D-4E12-9161-38C0A19DD3A5}" type="sibTrans" cxnId="{79ECE393-4C77-4758-9008-8416E33C54A3}">
      <dgm:prSet/>
      <dgm:spPr/>
      <dgm:t>
        <a:bodyPr/>
        <a:lstStyle/>
        <a:p>
          <a:endParaRPr lang="en-US"/>
        </a:p>
      </dgm:t>
    </dgm:pt>
    <dgm:pt modelId="{B4442777-3902-4900-A892-0A4141EE057C}">
      <dgm:prSet/>
      <dgm:spPr/>
      <dgm:t>
        <a:bodyPr/>
        <a:lstStyle/>
        <a:p>
          <a:r>
            <a:rPr lang="en-US"/>
            <a:t>Release</a:t>
          </a:r>
        </a:p>
      </dgm:t>
    </dgm:pt>
    <dgm:pt modelId="{D02FAE07-2888-4DE4-810E-6C3EEF2D1150}" type="parTrans" cxnId="{A0C14305-215F-46B2-925A-34B23E255A3C}">
      <dgm:prSet/>
      <dgm:spPr/>
      <dgm:t>
        <a:bodyPr/>
        <a:lstStyle/>
        <a:p>
          <a:endParaRPr lang="en-US"/>
        </a:p>
      </dgm:t>
    </dgm:pt>
    <dgm:pt modelId="{649C8E31-3208-4007-9414-DCC8B31961A7}" type="sibTrans" cxnId="{A0C14305-215F-46B2-925A-34B23E255A3C}">
      <dgm:prSet/>
      <dgm:spPr/>
      <dgm:t>
        <a:bodyPr/>
        <a:lstStyle/>
        <a:p>
          <a:endParaRPr lang="en-US"/>
        </a:p>
      </dgm:t>
    </dgm:pt>
    <dgm:pt modelId="{612E7156-94FC-4403-AE2A-BF9AE02E545C}">
      <dgm:prSet/>
      <dgm:spPr/>
      <dgm:t>
        <a:bodyPr/>
        <a:lstStyle/>
        <a:p>
          <a:r>
            <a:rPr lang="en-US"/>
            <a:t>Disaster Recovery</a:t>
          </a:r>
        </a:p>
      </dgm:t>
    </dgm:pt>
    <dgm:pt modelId="{9B974DBC-4C0A-4BA8-BE4F-0C4F5492EED0}" type="parTrans" cxnId="{9A864E73-910D-4479-A2CA-E74BC12838F6}">
      <dgm:prSet/>
      <dgm:spPr/>
      <dgm:t>
        <a:bodyPr/>
        <a:lstStyle/>
        <a:p>
          <a:endParaRPr lang="en-US"/>
        </a:p>
      </dgm:t>
    </dgm:pt>
    <dgm:pt modelId="{4B97EC2B-0285-4AA3-A768-41D771147EF6}" type="sibTrans" cxnId="{9A864E73-910D-4479-A2CA-E74BC12838F6}">
      <dgm:prSet/>
      <dgm:spPr/>
      <dgm:t>
        <a:bodyPr/>
        <a:lstStyle/>
        <a:p>
          <a:endParaRPr lang="en-US"/>
        </a:p>
      </dgm:t>
    </dgm:pt>
    <dgm:pt modelId="{7F00ED87-B7FB-4B9B-B955-E0C5CE173452}">
      <dgm:prSet/>
      <dgm:spPr/>
      <dgm:t>
        <a:bodyPr/>
        <a:lstStyle/>
        <a:p>
          <a:pPr>
            <a:defRPr b="1"/>
          </a:pPr>
          <a:r>
            <a:rPr lang="en-US"/>
            <a:t>Products</a:t>
          </a:r>
        </a:p>
      </dgm:t>
    </dgm:pt>
    <dgm:pt modelId="{2BCAD286-707E-4113-854B-4D58DE4C9CA4}" type="parTrans" cxnId="{C4DD3C11-8A06-4354-A598-CA4BA084086D}">
      <dgm:prSet/>
      <dgm:spPr/>
      <dgm:t>
        <a:bodyPr/>
        <a:lstStyle/>
        <a:p>
          <a:endParaRPr lang="en-US"/>
        </a:p>
      </dgm:t>
    </dgm:pt>
    <dgm:pt modelId="{349D6118-C322-4C20-A18D-45B8215FB069}" type="sibTrans" cxnId="{C4DD3C11-8A06-4354-A598-CA4BA084086D}">
      <dgm:prSet/>
      <dgm:spPr/>
      <dgm:t>
        <a:bodyPr/>
        <a:lstStyle/>
        <a:p>
          <a:endParaRPr lang="en-US"/>
        </a:p>
      </dgm:t>
    </dgm:pt>
    <dgm:pt modelId="{82B17CB9-08A4-4F2E-92A2-3D92A8B795E6}">
      <dgm:prSet/>
      <dgm:spPr/>
      <dgm:t>
        <a:bodyPr/>
        <a:lstStyle/>
        <a:p>
          <a:r>
            <a:rPr lang="en-US"/>
            <a:t>Applications</a:t>
          </a:r>
        </a:p>
      </dgm:t>
    </dgm:pt>
    <dgm:pt modelId="{1BB3A162-C11B-40AD-AB69-FC269A16D805}" type="parTrans" cxnId="{B2E0FC39-7EB9-4F78-B31E-6A4D5EE7F2AB}">
      <dgm:prSet/>
      <dgm:spPr/>
      <dgm:t>
        <a:bodyPr/>
        <a:lstStyle/>
        <a:p>
          <a:endParaRPr lang="en-US"/>
        </a:p>
      </dgm:t>
    </dgm:pt>
    <dgm:pt modelId="{059DD978-3E91-497A-8B8E-AAA8267CEE70}" type="sibTrans" cxnId="{B2E0FC39-7EB9-4F78-B31E-6A4D5EE7F2AB}">
      <dgm:prSet/>
      <dgm:spPr/>
      <dgm:t>
        <a:bodyPr/>
        <a:lstStyle/>
        <a:p>
          <a:endParaRPr lang="en-US"/>
        </a:p>
      </dgm:t>
    </dgm:pt>
    <dgm:pt modelId="{BB3BE388-290A-4EA4-AFD7-787E61E3A0E2}">
      <dgm:prSet/>
      <dgm:spPr/>
      <dgm:t>
        <a:bodyPr/>
        <a:lstStyle/>
        <a:p>
          <a:r>
            <a:rPr lang="en-US"/>
            <a:t>Databases</a:t>
          </a:r>
        </a:p>
      </dgm:t>
    </dgm:pt>
    <dgm:pt modelId="{A32C53D0-8C4A-45C8-A731-77C26B623599}" type="parTrans" cxnId="{90976950-FBFD-4193-953C-D7E6188FF5E8}">
      <dgm:prSet/>
      <dgm:spPr/>
      <dgm:t>
        <a:bodyPr/>
        <a:lstStyle/>
        <a:p>
          <a:endParaRPr lang="en-US"/>
        </a:p>
      </dgm:t>
    </dgm:pt>
    <dgm:pt modelId="{BAF74304-1733-40F5-84D2-E272630B1DC8}" type="sibTrans" cxnId="{90976950-FBFD-4193-953C-D7E6188FF5E8}">
      <dgm:prSet/>
      <dgm:spPr/>
      <dgm:t>
        <a:bodyPr/>
        <a:lstStyle/>
        <a:p>
          <a:endParaRPr lang="en-US"/>
        </a:p>
      </dgm:t>
    </dgm:pt>
    <dgm:pt modelId="{4EB4780F-FFB5-456B-8F1B-0D9E69DA484D}">
      <dgm:prSet/>
      <dgm:spPr/>
      <dgm:t>
        <a:bodyPr/>
        <a:lstStyle/>
        <a:p>
          <a:r>
            <a:rPr lang="en-US"/>
            <a:t>Servers</a:t>
          </a:r>
        </a:p>
      </dgm:t>
    </dgm:pt>
    <dgm:pt modelId="{7863DC4C-23CF-48D6-ABCE-8AAE699D9779}" type="parTrans" cxnId="{B39201B5-2506-45F6-9DF9-35092A9CC551}">
      <dgm:prSet/>
      <dgm:spPr/>
      <dgm:t>
        <a:bodyPr/>
        <a:lstStyle/>
        <a:p>
          <a:endParaRPr lang="en-US"/>
        </a:p>
      </dgm:t>
    </dgm:pt>
    <dgm:pt modelId="{7E8354BB-7B67-4B1F-9518-7FCE33F088CA}" type="sibTrans" cxnId="{B39201B5-2506-45F6-9DF9-35092A9CC551}">
      <dgm:prSet/>
      <dgm:spPr/>
      <dgm:t>
        <a:bodyPr/>
        <a:lstStyle/>
        <a:p>
          <a:endParaRPr lang="en-US"/>
        </a:p>
      </dgm:t>
    </dgm:pt>
    <dgm:pt modelId="{C5DA459E-AC34-4445-8939-42AF188AAE21}">
      <dgm:prSet/>
      <dgm:spPr/>
      <dgm:t>
        <a:bodyPr/>
        <a:lstStyle/>
        <a:p>
          <a:r>
            <a:rPr lang="en-US"/>
            <a:t>Networking\Infrastructure</a:t>
          </a:r>
        </a:p>
      </dgm:t>
    </dgm:pt>
    <dgm:pt modelId="{78FCA842-DDFB-4BC6-9D60-AEFFDB7C8CEB}" type="parTrans" cxnId="{D4CA6C9A-D01B-4196-A776-BA06238DB91D}">
      <dgm:prSet/>
      <dgm:spPr/>
      <dgm:t>
        <a:bodyPr/>
        <a:lstStyle/>
        <a:p>
          <a:endParaRPr lang="en-US"/>
        </a:p>
      </dgm:t>
    </dgm:pt>
    <dgm:pt modelId="{21A2A308-A314-4D4E-B463-AB826516F813}" type="sibTrans" cxnId="{D4CA6C9A-D01B-4196-A776-BA06238DB91D}">
      <dgm:prSet/>
      <dgm:spPr/>
      <dgm:t>
        <a:bodyPr/>
        <a:lstStyle/>
        <a:p>
          <a:endParaRPr lang="en-US"/>
        </a:p>
      </dgm:t>
    </dgm:pt>
    <dgm:pt modelId="{19E601D7-4AC6-4F27-9A7A-EFD52E85964F}" type="pres">
      <dgm:prSet presAssocID="{2CD4664D-8CEB-4173-84D2-4DB151E78E69}" presName="root" presStyleCnt="0">
        <dgm:presLayoutVars>
          <dgm:dir/>
          <dgm:resizeHandles val="exact"/>
        </dgm:presLayoutVars>
      </dgm:prSet>
      <dgm:spPr/>
    </dgm:pt>
    <dgm:pt modelId="{B82CFC0B-6796-4333-958B-AE57F5E958B2}" type="pres">
      <dgm:prSet presAssocID="{F813CFD3-AEE4-43FC-A4D2-161280AF178B}" presName="compNode" presStyleCnt="0"/>
      <dgm:spPr/>
    </dgm:pt>
    <dgm:pt modelId="{863887ED-D364-4DF0-B8F0-60DF9CE6BD3B}" type="pres">
      <dgm:prSet presAssocID="{F813CFD3-AEE4-43FC-A4D2-161280AF17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B21972E-2714-47E5-BD7C-4A2BFD83B03D}" type="pres">
      <dgm:prSet presAssocID="{F813CFD3-AEE4-43FC-A4D2-161280AF178B}" presName="iconSpace" presStyleCnt="0"/>
      <dgm:spPr/>
    </dgm:pt>
    <dgm:pt modelId="{8EC647A6-A856-40AA-B2ED-F7BA3461FFF0}" type="pres">
      <dgm:prSet presAssocID="{F813CFD3-AEE4-43FC-A4D2-161280AF178B}" presName="parTx" presStyleLbl="revTx" presStyleIdx="0" presStyleCnt="6">
        <dgm:presLayoutVars>
          <dgm:chMax val="0"/>
          <dgm:chPref val="0"/>
        </dgm:presLayoutVars>
      </dgm:prSet>
      <dgm:spPr/>
    </dgm:pt>
    <dgm:pt modelId="{2E100C7D-0CBE-4816-8B21-7ED7A964B550}" type="pres">
      <dgm:prSet presAssocID="{F813CFD3-AEE4-43FC-A4D2-161280AF178B}" presName="txSpace" presStyleCnt="0"/>
      <dgm:spPr/>
    </dgm:pt>
    <dgm:pt modelId="{4A87C6E3-DEB1-4B3A-B20F-94223518584B}" type="pres">
      <dgm:prSet presAssocID="{F813CFD3-AEE4-43FC-A4D2-161280AF178B}" presName="desTx" presStyleLbl="revTx" presStyleIdx="1" presStyleCnt="6">
        <dgm:presLayoutVars/>
      </dgm:prSet>
      <dgm:spPr/>
    </dgm:pt>
    <dgm:pt modelId="{F604C404-F16A-406B-9A9B-B2685498E201}" type="pres">
      <dgm:prSet presAssocID="{7E506DEE-A1E0-42DA-8E04-52D09BF1E57F}" presName="sibTrans" presStyleCnt="0"/>
      <dgm:spPr/>
    </dgm:pt>
    <dgm:pt modelId="{DA58A4BB-6972-4834-9964-D28576FA2418}" type="pres">
      <dgm:prSet presAssocID="{04B1F2BE-E2D5-4CA1-9D2B-253A26E2DF93}" presName="compNode" presStyleCnt="0"/>
      <dgm:spPr/>
    </dgm:pt>
    <dgm:pt modelId="{5D5FDE64-2809-42D4-B44C-0E33D7B9A581}" type="pres">
      <dgm:prSet presAssocID="{04B1F2BE-E2D5-4CA1-9D2B-253A26E2DF9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F6C6D3C-7CF5-4BFF-9A1C-6161AC8B7570}" type="pres">
      <dgm:prSet presAssocID="{04B1F2BE-E2D5-4CA1-9D2B-253A26E2DF93}" presName="iconSpace" presStyleCnt="0"/>
      <dgm:spPr/>
    </dgm:pt>
    <dgm:pt modelId="{766F9D31-C3BA-4C9F-9D34-1F4C6E2EC97E}" type="pres">
      <dgm:prSet presAssocID="{04B1F2BE-E2D5-4CA1-9D2B-253A26E2DF93}" presName="parTx" presStyleLbl="revTx" presStyleIdx="2" presStyleCnt="6">
        <dgm:presLayoutVars>
          <dgm:chMax val="0"/>
          <dgm:chPref val="0"/>
        </dgm:presLayoutVars>
      </dgm:prSet>
      <dgm:spPr/>
    </dgm:pt>
    <dgm:pt modelId="{A8DABDA8-7237-4AE1-8BB3-6D3EA7693F17}" type="pres">
      <dgm:prSet presAssocID="{04B1F2BE-E2D5-4CA1-9D2B-253A26E2DF93}" presName="txSpace" presStyleCnt="0"/>
      <dgm:spPr/>
    </dgm:pt>
    <dgm:pt modelId="{7D9E8D79-12A0-4213-B0FE-9E1B960F698D}" type="pres">
      <dgm:prSet presAssocID="{04B1F2BE-E2D5-4CA1-9D2B-253A26E2DF93}" presName="desTx" presStyleLbl="revTx" presStyleIdx="3" presStyleCnt="6">
        <dgm:presLayoutVars/>
      </dgm:prSet>
      <dgm:spPr/>
    </dgm:pt>
    <dgm:pt modelId="{61F67D54-754F-40D9-8638-52D5CCF38BCA}" type="pres">
      <dgm:prSet presAssocID="{45DAA549-2471-4182-82CA-238D0DB8199E}" presName="sibTrans" presStyleCnt="0"/>
      <dgm:spPr/>
    </dgm:pt>
    <dgm:pt modelId="{43E2264F-DE2A-4E85-B765-5F2D077B0110}" type="pres">
      <dgm:prSet presAssocID="{7F00ED87-B7FB-4B9B-B955-E0C5CE173452}" presName="compNode" presStyleCnt="0"/>
      <dgm:spPr/>
    </dgm:pt>
    <dgm:pt modelId="{E48E733F-83A0-4001-A511-FC97B6E9DECC}" type="pres">
      <dgm:prSet presAssocID="{7F00ED87-B7FB-4B9B-B955-E0C5CE1734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75BFB3AD-E1FE-4DDE-B677-E121CD169509}" type="pres">
      <dgm:prSet presAssocID="{7F00ED87-B7FB-4B9B-B955-E0C5CE173452}" presName="iconSpace" presStyleCnt="0"/>
      <dgm:spPr/>
    </dgm:pt>
    <dgm:pt modelId="{F0E5AEA3-38E9-45D5-9888-FA746BD28039}" type="pres">
      <dgm:prSet presAssocID="{7F00ED87-B7FB-4B9B-B955-E0C5CE173452}" presName="parTx" presStyleLbl="revTx" presStyleIdx="4" presStyleCnt="6">
        <dgm:presLayoutVars>
          <dgm:chMax val="0"/>
          <dgm:chPref val="0"/>
        </dgm:presLayoutVars>
      </dgm:prSet>
      <dgm:spPr/>
    </dgm:pt>
    <dgm:pt modelId="{6F62B3C0-205B-4C21-A725-C492AA2CEDB0}" type="pres">
      <dgm:prSet presAssocID="{7F00ED87-B7FB-4B9B-B955-E0C5CE173452}" presName="txSpace" presStyleCnt="0"/>
      <dgm:spPr/>
    </dgm:pt>
    <dgm:pt modelId="{4C6E5337-A3FC-4279-B091-E512517D296E}" type="pres">
      <dgm:prSet presAssocID="{7F00ED87-B7FB-4B9B-B955-E0C5CE173452}" presName="desTx" presStyleLbl="revTx" presStyleIdx="5" presStyleCnt="6">
        <dgm:presLayoutVars/>
      </dgm:prSet>
      <dgm:spPr/>
    </dgm:pt>
  </dgm:ptLst>
  <dgm:cxnLst>
    <dgm:cxn modelId="{A0C14305-215F-46B2-925A-34B23E255A3C}" srcId="{04B1F2BE-E2D5-4CA1-9D2B-253A26E2DF93}" destId="{B4442777-3902-4900-A892-0A4141EE057C}" srcOrd="1" destOrd="0" parTransId="{D02FAE07-2888-4DE4-810E-6C3EEF2D1150}" sibTransId="{649C8E31-3208-4007-9414-DCC8B31961A7}"/>
    <dgm:cxn modelId="{833E500B-EA93-4616-8530-66C11F6FFA07}" type="presOf" srcId="{DDD7FA43-B9F1-4B94-A14C-56F21CED3A51}" destId="{4A87C6E3-DEB1-4B3A-B20F-94223518584B}" srcOrd="0" destOrd="0" presId="urn:microsoft.com/office/officeart/2018/5/layout/CenteredIconLabelDescriptionList"/>
    <dgm:cxn modelId="{C4DD3C11-8A06-4354-A598-CA4BA084086D}" srcId="{2CD4664D-8CEB-4173-84D2-4DB151E78E69}" destId="{7F00ED87-B7FB-4B9B-B955-E0C5CE173452}" srcOrd="2" destOrd="0" parTransId="{2BCAD286-707E-4113-854B-4D58DE4C9CA4}" sibTransId="{349D6118-C322-4C20-A18D-45B8215FB069}"/>
    <dgm:cxn modelId="{C3F2CE18-640A-4964-953E-2C6DA49DFE29}" type="presOf" srcId="{4EB4780F-FFB5-456B-8F1B-0D9E69DA484D}" destId="{4C6E5337-A3FC-4279-B091-E512517D296E}" srcOrd="0" destOrd="2" presId="urn:microsoft.com/office/officeart/2018/5/layout/CenteredIconLabelDescriptionList"/>
    <dgm:cxn modelId="{B2E0FC39-7EB9-4F78-B31E-6A4D5EE7F2AB}" srcId="{7F00ED87-B7FB-4B9B-B955-E0C5CE173452}" destId="{82B17CB9-08A4-4F2E-92A2-3D92A8B795E6}" srcOrd="0" destOrd="0" parTransId="{1BB3A162-C11B-40AD-AB69-FC269A16D805}" sibTransId="{059DD978-3E91-497A-8B8E-AAA8267CEE70}"/>
    <dgm:cxn modelId="{DC374745-22DD-44E5-BD6A-5B01034652C8}" type="presOf" srcId="{612E7156-94FC-4403-AE2A-BF9AE02E545C}" destId="{7D9E8D79-12A0-4213-B0FE-9E1B960F698D}" srcOrd="0" destOrd="2" presId="urn:microsoft.com/office/officeart/2018/5/layout/CenteredIconLabelDescriptionList"/>
    <dgm:cxn modelId="{EE667046-B83B-4B6E-88AE-2B549F8A29E1}" srcId="{F813CFD3-AEE4-43FC-A4D2-161280AF178B}" destId="{BF62BC1D-7DC5-4C3A-B4C0-37FFA9A185E8}" srcOrd="3" destOrd="0" parTransId="{88769D4E-6B40-4ED4-9DE9-5563ED396851}" sibTransId="{9587D6BD-B374-4E8C-B153-931D31C0C3AC}"/>
    <dgm:cxn modelId="{C8849E6D-0053-4D22-9959-53B293A2B82C}" srcId="{F813CFD3-AEE4-43FC-A4D2-161280AF178B}" destId="{B05C58AA-1A35-48F0-B41C-E521FB61BF28}" srcOrd="1" destOrd="0" parTransId="{18E44E3A-035C-4F8E-8E7D-E838E379718D}" sibTransId="{47A7C19D-FCE3-4A3D-B451-220FA9CCBE16}"/>
    <dgm:cxn modelId="{50F9484E-202D-41DE-8422-08CC5CD682B7}" type="presOf" srcId="{BB3BE388-290A-4EA4-AFD7-787E61E3A0E2}" destId="{4C6E5337-A3FC-4279-B091-E512517D296E}" srcOrd="0" destOrd="1" presId="urn:microsoft.com/office/officeart/2018/5/layout/CenteredIconLabelDescriptionList"/>
    <dgm:cxn modelId="{90976950-FBFD-4193-953C-D7E6188FF5E8}" srcId="{7F00ED87-B7FB-4B9B-B955-E0C5CE173452}" destId="{BB3BE388-290A-4EA4-AFD7-787E61E3A0E2}" srcOrd="1" destOrd="0" parTransId="{A32C53D0-8C4A-45C8-A731-77C26B623599}" sibTransId="{BAF74304-1733-40F5-84D2-E272630B1DC8}"/>
    <dgm:cxn modelId="{9A864E73-910D-4479-A2CA-E74BC12838F6}" srcId="{04B1F2BE-E2D5-4CA1-9D2B-253A26E2DF93}" destId="{612E7156-94FC-4403-AE2A-BF9AE02E545C}" srcOrd="2" destOrd="0" parTransId="{9B974DBC-4C0A-4BA8-BE4F-0C4F5492EED0}" sibTransId="{4B97EC2B-0285-4AA3-A768-41D771147EF6}"/>
    <dgm:cxn modelId="{0F160B55-B54E-4677-A690-C95442D2A261}" srcId="{2CD4664D-8CEB-4173-84D2-4DB151E78E69}" destId="{F813CFD3-AEE4-43FC-A4D2-161280AF178B}" srcOrd="0" destOrd="0" parTransId="{D89DDAAD-EA21-4E4D-915E-BDB1F19BDC0E}" sibTransId="{7E506DEE-A1E0-42DA-8E04-52D09BF1E57F}"/>
    <dgm:cxn modelId="{249DA456-517F-4639-9874-CE7E81580BB3}" srcId="{F813CFD3-AEE4-43FC-A4D2-161280AF178B}" destId="{1DEF2A5F-BBDE-438F-AE37-952AEFE40439}" srcOrd="2" destOrd="0" parTransId="{7B528EDC-2921-4987-883A-E26BAA02A66F}" sibTransId="{42FED115-A034-443A-90F0-069438E83D72}"/>
    <dgm:cxn modelId="{76D7E47B-B295-400E-B3F5-1B82058F532D}" type="presOf" srcId="{F813CFD3-AEE4-43FC-A4D2-161280AF178B}" destId="{8EC647A6-A856-40AA-B2ED-F7BA3461FFF0}" srcOrd="0" destOrd="0" presId="urn:microsoft.com/office/officeart/2018/5/layout/CenteredIconLabelDescriptionList"/>
    <dgm:cxn modelId="{78387F7E-1EA7-4B17-AFE4-EC65588D6A35}" srcId="{F813CFD3-AEE4-43FC-A4D2-161280AF178B}" destId="{08D409E7-435E-4D08-8B35-48EDEC2AFF8D}" srcOrd="4" destOrd="0" parTransId="{467FC2FA-8C2A-43CA-8E82-547EAADD4381}" sibTransId="{D1FAA7D6-8EF7-423B-B619-0FF001046D7B}"/>
    <dgm:cxn modelId="{8EDFB481-4079-4C81-9B4B-6F5F36106A30}" type="presOf" srcId="{7F00ED87-B7FB-4B9B-B955-E0C5CE173452}" destId="{F0E5AEA3-38E9-45D5-9888-FA746BD28039}" srcOrd="0" destOrd="0" presId="urn:microsoft.com/office/officeart/2018/5/layout/CenteredIconLabelDescriptionList"/>
    <dgm:cxn modelId="{79ECE393-4C77-4758-9008-8416E33C54A3}" srcId="{04B1F2BE-E2D5-4CA1-9D2B-253A26E2DF93}" destId="{81954F42-F400-4EF3-B618-FC7378017900}" srcOrd="0" destOrd="0" parTransId="{B64D5F4B-BDB9-4882-83E2-E72222DB2BE9}" sibTransId="{F3B60173-CB8D-4E12-9161-38C0A19DD3A5}"/>
    <dgm:cxn modelId="{ADFEED93-E0A0-4D39-B139-0634CF06DDE9}" type="presOf" srcId="{B05C58AA-1A35-48F0-B41C-E521FB61BF28}" destId="{4A87C6E3-DEB1-4B3A-B20F-94223518584B}" srcOrd="0" destOrd="1" presId="urn:microsoft.com/office/officeart/2018/5/layout/CenteredIconLabelDescriptionList"/>
    <dgm:cxn modelId="{3D8B4998-9036-4D63-A256-361E8DAB5480}" type="presOf" srcId="{B4442777-3902-4900-A892-0A4141EE057C}" destId="{7D9E8D79-12A0-4213-B0FE-9E1B960F698D}" srcOrd="0" destOrd="1" presId="urn:microsoft.com/office/officeart/2018/5/layout/CenteredIconLabelDescriptionList"/>
    <dgm:cxn modelId="{D4CA6C9A-D01B-4196-A776-BA06238DB91D}" srcId="{7F00ED87-B7FB-4B9B-B955-E0C5CE173452}" destId="{C5DA459E-AC34-4445-8939-42AF188AAE21}" srcOrd="3" destOrd="0" parTransId="{78FCA842-DDFB-4BC6-9D60-AEFFDB7C8CEB}" sibTransId="{21A2A308-A314-4D4E-B463-AB826516F813}"/>
    <dgm:cxn modelId="{2CF5449D-0C6D-4B68-9639-7D6A88AB3031}" type="presOf" srcId="{04B1F2BE-E2D5-4CA1-9D2B-253A26E2DF93}" destId="{766F9D31-C3BA-4C9F-9D34-1F4C6E2EC97E}" srcOrd="0" destOrd="0" presId="urn:microsoft.com/office/officeart/2018/5/layout/CenteredIconLabelDescriptionList"/>
    <dgm:cxn modelId="{B39201B5-2506-45F6-9DF9-35092A9CC551}" srcId="{7F00ED87-B7FB-4B9B-B955-E0C5CE173452}" destId="{4EB4780F-FFB5-456B-8F1B-0D9E69DA484D}" srcOrd="2" destOrd="0" parTransId="{7863DC4C-23CF-48D6-ABCE-8AAE699D9779}" sibTransId="{7E8354BB-7B67-4B1F-9518-7FCE33F088CA}"/>
    <dgm:cxn modelId="{21C7CDCA-6B9A-467E-A67C-E1D0492403DE}" type="presOf" srcId="{2CD4664D-8CEB-4173-84D2-4DB151E78E69}" destId="{19E601D7-4AC6-4F27-9A7A-EFD52E85964F}" srcOrd="0" destOrd="0" presId="urn:microsoft.com/office/officeart/2018/5/layout/CenteredIconLabelDescriptionList"/>
    <dgm:cxn modelId="{03AE98D7-F6BA-48AA-AB9E-D1DB0FF45B1A}" type="presOf" srcId="{1DEF2A5F-BBDE-438F-AE37-952AEFE40439}" destId="{4A87C6E3-DEB1-4B3A-B20F-94223518584B}" srcOrd="0" destOrd="2" presId="urn:microsoft.com/office/officeart/2018/5/layout/CenteredIconLabelDescriptionList"/>
    <dgm:cxn modelId="{57BBC9E0-BD33-4B42-B21D-F0928BA046D4}" type="presOf" srcId="{BF62BC1D-7DC5-4C3A-B4C0-37FFA9A185E8}" destId="{4A87C6E3-DEB1-4B3A-B20F-94223518584B}" srcOrd="0" destOrd="3" presId="urn:microsoft.com/office/officeart/2018/5/layout/CenteredIconLabelDescriptionList"/>
    <dgm:cxn modelId="{9B0AB6E4-5EA7-4759-83A4-BAECEA0D2D32}" type="presOf" srcId="{81954F42-F400-4EF3-B618-FC7378017900}" destId="{7D9E8D79-12A0-4213-B0FE-9E1B960F698D}" srcOrd="0" destOrd="0" presId="urn:microsoft.com/office/officeart/2018/5/layout/CenteredIconLabelDescriptionList"/>
    <dgm:cxn modelId="{D6F3E3EA-ABEF-4654-8FA6-4D668C3507FB}" srcId="{F813CFD3-AEE4-43FC-A4D2-161280AF178B}" destId="{DDD7FA43-B9F1-4B94-A14C-56F21CED3A51}" srcOrd="0" destOrd="0" parTransId="{3F56EB65-A2DE-4B53-9C75-4E7E7F234A46}" sibTransId="{2C1A0A00-11F2-487D-A7E7-6B16BD197F32}"/>
    <dgm:cxn modelId="{00AD23EC-CF49-487E-891A-3DC78901581E}" type="presOf" srcId="{C5DA459E-AC34-4445-8939-42AF188AAE21}" destId="{4C6E5337-A3FC-4279-B091-E512517D296E}" srcOrd="0" destOrd="3" presId="urn:microsoft.com/office/officeart/2018/5/layout/CenteredIconLabelDescriptionList"/>
    <dgm:cxn modelId="{BBE714EE-97B1-47B7-AAEE-0B4D70D20EF0}" type="presOf" srcId="{08D409E7-435E-4D08-8B35-48EDEC2AFF8D}" destId="{4A87C6E3-DEB1-4B3A-B20F-94223518584B}" srcOrd="0" destOrd="4" presId="urn:microsoft.com/office/officeart/2018/5/layout/CenteredIconLabelDescriptionList"/>
    <dgm:cxn modelId="{9D9B23F8-830A-4C8D-B1A8-9B54EB4ACA55}" type="presOf" srcId="{82B17CB9-08A4-4F2E-92A2-3D92A8B795E6}" destId="{4C6E5337-A3FC-4279-B091-E512517D296E}" srcOrd="0" destOrd="0" presId="urn:microsoft.com/office/officeart/2018/5/layout/CenteredIconLabelDescriptionList"/>
    <dgm:cxn modelId="{9674FCF8-5881-4DE8-A7AE-546BAFD803C5}" srcId="{2CD4664D-8CEB-4173-84D2-4DB151E78E69}" destId="{04B1F2BE-E2D5-4CA1-9D2B-253A26E2DF93}" srcOrd="1" destOrd="0" parTransId="{37025E74-C91C-45B2-B4AC-A87A9E22D739}" sibTransId="{45DAA549-2471-4182-82CA-238D0DB8199E}"/>
    <dgm:cxn modelId="{5FC3EA05-D629-4C47-ACF7-111F7A929914}" type="presParOf" srcId="{19E601D7-4AC6-4F27-9A7A-EFD52E85964F}" destId="{B82CFC0B-6796-4333-958B-AE57F5E958B2}" srcOrd="0" destOrd="0" presId="urn:microsoft.com/office/officeart/2018/5/layout/CenteredIconLabelDescriptionList"/>
    <dgm:cxn modelId="{1E8B06ED-A615-47EC-8735-432C42FB7DAC}" type="presParOf" srcId="{B82CFC0B-6796-4333-958B-AE57F5E958B2}" destId="{863887ED-D364-4DF0-B8F0-60DF9CE6BD3B}" srcOrd="0" destOrd="0" presId="urn:microsoft.com/office/officeart/2018/5/layout/CenteredIconLabelDescriptionList"/>
    <dgm:cxn modelId="{7735BE35-DB22-429C-B57B-0BD7BC4AE6F6}" type="presParOf" srcId="{B82CFC0B-6796-4333-958B-AE57F5E958B2}" destId="{DB21972E-2714-47E5-BD7C-4A2BFD83B03D}" srcOrd="1" destOrd="0" presId="urn:microsoft.com/office/officeart/2018/5/layout/CenteredIconLabelDescriptionList"/>
    <dgm:cxn modelId="{75A5C4F9-F815-41E5-99D8-80E49267EB4A}" type="presParOf" srcId="{B82CFC0B-6796-4333-958B-AE57F5E958B2}" destId="{8EC647A6-A856-40AA-B2ED-F7BA3461FFF0}" srcOrd="2" destOrd="0" presId="urn:microsoft.com/office/officeart/2018/5/layout/CenteredIconLabelDescriptionList"/>
    <dgm:cxn modelId="{A93355D6-EB26-4809-B934-1E456D43DDB4}" type="presParOf" srcId="{B82CFC0B-6796-4333-958B-AE57F5E958B2}" destId="{2E100C7D-0CBE-4816-8B21-7ED7A964B550}" srcOrd="3" destOrd="0" presId="urn:microsoft.com/office/officeart/2018/5/layout/CenteredIconLabelDescriptionList"/>
    <dgm:cxn modelId="{B15DDAE9-80BC-445D-86F3-20AFCB6F219B}" type="presParOf" srcId="{B82CFC0B-6796-4333-958B-AE57F5E958B2}" destId="{4A87C6E3-DEB1-4B3A-B20F-94223518584B}" srcOrd="4" destOrd="0" presId="urn:microsoft.com/office/officeart/2018/5/layout/CenteredIconLabelDescriptionList"/>
    <dgm:cxn modelId="{39957CBC-44E6-41A7-AFFA-11C00F1B26B5}" type="presParOf" srcId="{19E601D7-4AC6-4F27-9A7A-EFD52E85964F}" destId="{F604C404-F16A-406B-9A9B-B2685498E201}" srcOrd="1" destOrd="0" presId="urn:microsoft.com/office/officeart/2018/5/layout/CenteredIconLabelDescriptionList"/>
    <dgm:cxn modelId="{94D2AED7-1AFB-4AB6-B3DD-ECD87441B3FB}" type="presParOf" srcId="{19E601D7-4AC6-4F27-9A7A-EFD52E85964F}" destId="{DA58A4BB-6972-4834-9964-D28576FA2418}" srcOrd="2" destOrd="0" presId="urn:microsoft.com/office/officeart/2018/5/layout/CenteredIconLabelDescriptionList"/>
    <dgm:cxn modelId="{32B2894F-C3E8-4220-8F5D-5A1F35F7CF31}" type="presParOf" srcId="{DA58A4BB-6972-4834-9964-D28576FA2418}" destId="{5D5FDE64-2809-42D4-B44C-0E33D7B9A581}" srcOrd="0" destOrd="0" presId="urn:microsoft.com/office/officeart/2018/5/layout/CenteredIconLabelDescriptionList"/>
    <dgm:cxn modelId="{D236E065-83BF-4F33-9D10-638C4F3A53F7}" type="presParOf" srcId="{DA58A4BB-6972-4834-9964-D28576FA2418}" destId="{4F6C6D3C-7CF5-4BFF-9A1C-6161AC8B7570}" srcOrd="1" destOrd="0" presId="urn:microsoft.com/office/officeart/2018/5/layout/CenteredIconLabelDescriptionList"/>
    <dgm:cxn modelId="{24795E50-3D3E-4D96-BF83-6C3A2ACFCD3C}" type="presParOf" srcId="{DA58A4BB-6972-4834-9964-D28576FA2418}" destId="{766F9D31-C3BA-4C9F-9D34-1F4C6E2EC97E}" srcOrd="2" destOrd="0" presId="urn:microsoft.com/office/officeart/2018/5/layout/CenteredIconLabelDescriptionList"/>
    <dgm:cxn modelId="{4C389F4C-5879-49A3-9899-2F14160B39E5}" type="presParOf" srcId="{DA58A4BB-6972-4834-9964-D28576FA2418}" destId="{A8DABDA8-7237-4AE1-8BB3-6D3EA7693F17}" srcOrd="3" destOrd="0" presId="urn:microsoft.com/office/officeart/2018/5/layout/CenteredIconLabelDescriptionList"/>
    <dgm:cxn modelId="{F386D713-6697-4302-AE55-1C29A6CD6ADD}" type="presParOf" srcId="{DA58A4BB-6972-4834-9964-D28576FA2418}" destId="{7D9E8D79-12A0-4213-B0FE-9E1B960F698D}" srcOrd="4" destOrd="0" presId="urn:microsoft.com/office/officeart/2018/5/layout/CenteredIconLabelDescriptionList"/>
    <dgm:cxn modelId="{0704B23A-CB75-475C-A1D9-27B7AD9AA48C}" type="presParOf" srcId="{19E601D7-4AC6-4F27-9A7A-EFD52E85964F}" destId="{61F67D54-754F-40D9-8638-52D5CCF38BCA}" srcOrd="3" destOrd="0" presId="urn:microsoft.com/office/officeart/2018/5/layout/CenteredIconLabelDescriptionList"/>
    <dgm:cxn modelId="{80E71E95-80E4-4001-B3CC-56AD3EB7D0A7}" type="presParOf" srcId="{19E601D7-4AC6-4F27-9A7A-EFD52E85964F}" destId="{43E2264F-DE2A-4E85-B765-5F2D077B0110}" srcOrd="4" destOrd="0" presId="urn:microsoft.com/office/officeart/2018/5/layout/CenteredIconLabelDescriptionList"/>
    <dgm:cxn modelId="{0D61C43F-BE0F-47A5-AF02-617ADA2D46A0}" type="presParOf" srcId="{43E2264F-DE2A-4E85-B765-5F2D077B0110}" destId="{E48E733F-83A0-4001-A511-FC97B6E9DECC}" srcOrd="0" destOrd="0" presId="urn:microsoft.com/office/officeart/2018/5/layout/CenteredIconLabelDescriptionList"/>
    <dgm:cxn modelId="{D5DE4F88-5933-403C-989D-D44E326FC2BF}" type="presParOf" srcId="{43E2264F-DE2A-4E85-B765-5F2D077B0110}" destId="{75BFB3AD-E1FE-4DDE-B677-E121CD169509}" srcOrd="1" destOrd="0" presId="urn:microsoft.com/office/officeart/2018/5/layout/CenteredIconLabelDescriptionList"/>
    <dgm:cxn modelId="{E444EC2F-8A1B-4CCC-AD3C-30D4A71BECBE}" type="presParOf" srcId="{43E2264F-DE2A-4E85-B765-5F2D077B0110}" destId="{F0E5AEA3-38E9-45D5-9888-FA746BD28039}" srcOrd="2" destOrd="0" presId="urn:microsoft.com/office/officeart/2018/5/layout/CenteredIconLabelDescriptionList"/>
    <dgm:cxn modelId="{F56DD10C-5264-44E8-A5A1-544AD2572CA4}" type="presParOf" srcId="{43E2264F-DE2A-4E85-B765-5F2D077B0110}" destId="{6F62B3C0-205B-4C21-A725-C492AA2CEDB0}" srcOrd="3" destOrd="0" presId="urn:microsoft.com/office/officeart/2018/5/layout/CenteredIconLabelDescriptionList"/>
    <dgm:cxn modelId="{8AF9E790-2319-42D1-8C97-BBDD3B246E78}" type="presParOf" srcId="{43E2264F-DE2A-4E85-B765-5F2D077B0110}" destId="{4C6E5337-A3FC-4279-B091-E512517D296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72CF70-77C2-48B5-929F-EC2EE8CF5011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27B12E-1501-4D2B-81AB-AB4DA146E327}">
      <dgm:prSet phldrT="[Text]"/>
      <dgm:spPr/>
      <dgm:t>
        <a:bodyPr/>
        <a:lstStyle/>
        <a:p>
          <a:r>
            <a:rPr lang="en-US" dirty="0"/>
            <a:t>LEAN</a:t>
          </a:r>
        </a:p>
      </dgm:t>
    </dgm:pt>
    <dgm:pt modelId="{C91A3F2A-CC51-4FC5-A093-844DDA571734}" type="parTrans" cxnId="{6B30504B-4A4C-4E53-96F1-5BE87534C0EF}">
      <dgm:prSet/>
      <dgm:spPr/>
      <dgm:t>
        <a:bodyPr/>
        <a:lstStyle/>
        <a:p>
          <a:endParaRPr lang="en-US"/>
        </a:p>
      </dgm:t>
    </dgm:pt>
    <dgm:pt modelId="{56FC11BB-F017-4F0A-9175-394CC9665AA7}" type="sibTrans" cxnId="{6B30504B-4A4C-4E53-96F1-5BE87534C0EF}">
      <dgm:prSet/>
      <dgm:spPr/>
      <dgm:t>
        <a:bodyPr/>
        <a:lstStyle/>
        <a:p>
          <a:endParaRPr lang="en-US"/>
        </a:p>
      </dgm:t>
    </dgm:pt>
    <dgm:pt modelId="{A2C76D3D-695C-48B6-B0CC-35F67B9BAF44}">
      <dgm:prSet phldrT="[Text]"/>
      <dgm:spPr/>
      <dgm:t>
        <a:bodyPr/>
        <a:lstStyle/>
        <a:p>
          <a:r>
            <a:rPr lang="en-US" dirty="0"/>
            <a:t>MEASUREMENT</a:t>
          </a:r>
        </a:p>
      </dgm:t>
    </dgm:pt>
    <dgm:pt modelId="{48B08F75-F972-4393-AD79-DE116500A66F}" type="parTrans" cxnId="{61D5F1AB-4178-48D0-BE06-78A1549723BF}">
      <dgm:prSet/>
      <dgm:spPr/>
      <dgm:t>
        <a:bodyPr/>
        <a:lstStyle/>
        <a:p>
          <a:endParaRPr lang="en-US"/>
        </a:p>
      </dgm:t>
    </dgm:pt>
    <dgm:pt modelId="{2EB6C5A3-C2F5-407B-92E8-B0AAB2DB8EE8}" type="sibTrans" cxnId="{61D5F1AB-4178-48D0-BE06-78A1549723BF}">
      <dgm:prSet/>
      <dgm:spPr/>
      <dgm:t>
        <a:bodyPr/>
        <a:lstStyle/>
        <a:p>
          <a:endParaRPr lang="en-US"/>
        </a:p>
      </dgm:t>
    </dgm:pt>
    <dgm:pt modelId="{DC8F0680-0DCE-4F48-91AF-F43274A76986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83DBAA22-339B-4001-A7BB-A4F34230B401}" type="parTrans" cxnId="{DA280640-8AD5-496E-B1B4-0BBE4BAE4E0F}">
      <dgm:prSet/>
      <dgm:spPr/>
      <dgm:t>
        <a:bodyPr/>
        <a:lstStyle/>
        <a:p>
          <a:endParaRPr lang="en-US"/>
        </a:p>
      </dgm:t>
    </dgm:pt>
    <dgm:pt modelId="{C59D64F6-9129-4184-9645-EAFB158591F3}" type="sibTrans" cxnId="{DA280640-8AD5-496E-B1B4-0BBE4BAE4E0F}">
      <dgm:prSet/>
      <dgm:spPr/>
      <dgm:t>
        <a:bodyPr/>
        <a:lstStyle/>
        <a:p>
          <a:endParaRPr lang="en-US"/>
        </a:p>
      </dgm:t>
    </dgm:pt>
    <dgm:pt modelId="{DAE231D5-1C77-4D38-A24A-C554E1F9C8B1}">
      <dgm:prSet phldrT="[Text]"/>
      <dgm:spPr/>
      <dgm:t>
        <a:bodyPr/>
        <a:lstStyle/>
        <a:p>
          <a:r>
            <a:rPr lang="en-US" dirty="0"/>
            <a:t>SHARING</a:t>
          </a:r>
        </a:p>
      </dgm:t>
    </dgm:pt>
    <dgm:pt modelId="{678B41D6-D622-4A19-9B5F-F0A4751F00EB}" type="parTrans" cxnId="{D7AEFC3B-8CCF-4D38-A22A-80671EA6E0EF}">
      <dgm:prSet/>
      <dgm:spPr/>
      <dgm:t>
        <a:bodyPr/>
        <a:lstStyle/>
        <a:p>
          <a:endParaRPr lang="en-US"/>
        </a:p>
      </dgm:t>
    </dgm:pt>
    <dgm:pt modelId="{884C025D-3810-47EA-A716-459772BAE894}" type="sibTrans" cxnId="{D7AEFC3B-8CCF-4D38-A22A-80671EA6E0EF}">
      <dgm:prSet/>
      <dgm:spPr/>
      <dgm:t>
        <a:bodyPr/>
        <a:lstStyle/>
        <a:p>
          <a:endParaRPr lang="en-US"/>
        </a:p>
      </dgm:t>
    </dgm:pt>
    <dgm:pt modelId="{41450453-9941-46BB-AC5C-57667198219A}">
      <dgm:prSet phldrT="[Text]"/>
      <dgm:spPr/>
      <dgm:t>
        <a:bodyPr/>
        <a:lstStyle/>
        <a:p>
          <a:r>
            <a:rPr lang="en-US" dirty="0"/>
            <a:t>AUTOMATION</a:t>
          </a:r>
        </a:p>
      </dgm:t>
    </dgm:pt>
    <dgm:pt modelId="{A4F3FC11-5176-4883-AC64-A124C5DE6CBE}" type="parTrans" cxnId="{82A9F215-6FF0-46DD-91DE-5744E3B6EC8A}">
      <dgm:prSet/>
      <dgm:spPr/>
      <dgm:t>
        <a:bodyPr/>
        <a:lstStyle/>
        <a:p>
          <a:endParaRPr lang="en-US"/>
        </a:p>
      </dgm:t>
    </dgm:pt>
    <dgm:pt modelId="{649BBB03-5AAE-422E-9444-386032BA3B43}" type="sibTrans" cxnId="{82A9F215-6FF0-46DD-91DE-5744E3B6EC8A}">
      <dgm:prSet/>
      <dgm:spPr/>
      <dgm:t>
        <a:bodyPr/>
        <a:lstStyle/>
        <a:p>
          <a:endParaRPr lang="en-US"/>
        </a:p>
      </dgm:t>
    </dgm:pt>
    <dgm:pt modelId="{2295AEAC-7B99-43E6-990A-E47D4ACB1D8D}" type="pres">
      <dgm:prSet presAssocID="{A372CF70-77C2-48B5-929F-EC2EE8CF50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9D2E17-DAA4-4436-9276-03722FBE46E6}" type="pres">
      <dgm:prSet presAssocID="{5427B12E-1501-4D2B-81AB-AB4DA146E327}" presName="vertOne" presStyleCnt="0"/>
      <dgm:spPr/>
    </dgm:pt>
    <dgm:pt modelId="{667C3350-A170-4DE0-BF97-397A02B15D95}" type="pres">
      <dgm:prSet presAssocID="{5427B12E-1501-4D2B-81AB-AB4DA146E327}" presName="txOne" presStyleLbl="node0" presStyleIdx="0" presStyleCnt="1">
        <dgm:presLayoutVars>
          <dgm:chPref val="3"/>
        </dgm:presLayoutVars>
      </dgm:prSet>
      <dgm:spPr/>
    </dgm:pt>
    <dgm:pt modelId="{E90256AC-4F63-4DEC-A743-FDD42AA0FB23}" type="pres">
      <dgm:prSet presAssocID="{5427B12E-1501-4D2B-81AB-AB4DA146E327}" presName="parTransOne" presStyleCnt="0"/>
      <dgm:spPr/>
    </dgm:pt>
    <dgm:pt modelId="{88D88CAA-95A7-4E95-82AB-214DC1D8CB7E}" type="pres">
      <dgm:prSet presAssocID="{5427B12E-1501-4D2B-81AB-AB4DA146E327}" presName="horzOne" presStyleCnt="0"/>
      <dgm:spPr/>
    </dgm:pt>
    <dgm:pt modelId="{5D21EBA8-36F7-4DF8-BD7D-CFBCFC00EC74}" type="pres">
      <dgm:prSet presAssocID="{A2C76D3D-695C-48B6-B0CC-35F67B9BAF44}" presName="vertTwo" presStyleCnt="0"/>
      <dgm:spPr/>
    </dgm:pt>
    <dgm:pt modelId="{740AF816-40B2-4E4B-B586-52D1CB72FEAF}" type="pres">
      <dgm:prSet presAssocID="{A2C76D3D-695C-48B6-B0CC-35F67B9BAF44}" presName="txTwo" presStyleLbl="node2" presStyleIdx="0" presStyleCnt="1">
        <dgm:presLayoutVars>
          <dgm:chPref val="3"/>
        </dgm:presLayoutVars>
      </dgm:prSet>
      <dgm:spPr/>
    </dgm:pt>
    <dgm:pt modelId="{CE6DBDF7-4DBA-4932-9B15-F5EEDF8E2978}" type="pres">
      <dgm:prSet presAssocID="{A2C76D3D-695C-48B6-B0CC-35F67B9BAF44}" presName="parTransTwo" presStyleCnt="0"/>
      <dgm:spPr/>
    </dgm:pt>
    <dgm:pt modelId="{1930CA1E-CAE9-4C94-B85A-6DEE94AA88DE}" type="pres">
      <dgm:prSet presAssocID="{A2C76D3D-695C-48B6-B0CC-35F67B9BAF44}" presName="horzTwo" presStyleCnt="0"/>
      <dgm:spPr/>
    </dgm:pt>
    <dgm:pt modelId="{C02A928F-5A20-4C1F-A759-323DFB526A70}" type="pres">
      <dgm:prSet presAssocID="{DC8F0680-0DCE-4F48-91AF-F43274A76986}" presName="vertThree" presStyleCnt="0"/>
      <dgm:spPr/>
    </dgm:pt>
    <dgm:pt modelId="{4C9220BE-4930-4AC5-94E8-633055E3AF4B}" type="pres">
      <dgm:prSet presAssocID="{DC8F0680-0DCE-4F48-91AF-F43274A76986}" presName="txThree" presStyleLbl="node3" presStyleIdx="0" presStyleCnt="2">
        <dgm:presLayoutVars>
          <dgm:chPref val="3"/>
        </dgm:presLayoutVars>
      </dgm:prSet>
      <dgm:spPr/>
    </dgm:pt>
    <dgm:pt modelId="{2787C65A-35B8-495C-9BBC-079BA6BD7324}" type="pres">
      <dgm:prSet presAssocID="{DC8F0680-0DCE-4F48-91AF-F43274A76986}" presName="parTransThree" presStyleCnt="0"/>
      <dgm:spPr/>
    </dgm:pt>
    <dgm:pt modelId="{9AC82E08-4DAE-4F07-8DA3-99A60382BC8E}" type="pres">
      <dgm:prSet presAssocID="{DC8F0680-0DCE-4F48-91AF-F43274A76986}" presName="horzThree" presStyleCnt="0"/>
      <dgm:spPr/>
    </dgm:pt>
    <dgm:pt modelId="{8D1D8DF4-E751-4BE5-B7B9-662BBF2D3B7E}" type="pres">
      <dgm:prSet presAssocID="{DAE231D5-1C77-4D38-A24A-C554E1F9C8B1}" presName="vertFour" presStyleCnt="0">
        <dgm:presLayoutVars>
          <dgm:chPref val="3"/>
        </dgm:presLayoutVars>
      </dgm:prSet>
      <dgm:spPr/>
    </dgm:pt>
    <dgm:pt modelId="{F28297AD-9135-40F0-B24C-28D097E616E4}" type="pres">
      <dgm:prSet presAssocID="{DAE231D5-1C77-4D38-A24A-C554E1F9C8B1}" presName="txFour" presStyleLbl="node4" presStyleIdx="0" presStyleCnt="1">
        <dgm:presLayoutVars>
          <dgm:chPref val="3"/>
        </dgm:presLayoutVars>
      </dgm:prSet>
      <dgm:spPr/>
    </dgm:pt>
    <dgm:pt modelId="{ED10C530-F030-41C5-A6C3-5CF6698D6510}" type="pres">
      <dgm:prSet presAssocID="{DAE231D5-1C77-4D38-A24A-C554E1F9C8B1}" presName="horzFour" presStyleCnt="0"/>
      <dgm:spPr/>
    </dgm:pt>
    <dgm:pt modelId="{8A914598-F8F6-44B2-BBDD-B8AE44C3A377}" type="pres">
      <dgm:prSet presAssocID="{C59D64F6-9129-4184-9645-EAFB158591F3}" presName="sibSpaceThree" presStyleCnt="0"/>
      <dgm:spPr/>
    </dgm:pt>
    <dgm:pt modelId="{4071EA28-5FA3-49E3-8439-9CEC9BBCBF64}" type="pres">
      <dgm:prSet presAssocID="{41450453-9941-46BB-AC5C-57667198219A}" presName="vertThree" presStyleCnt="0"/>
      <dgm:spPr/>
    </dgm:pt>
    <dgm:pt modelId="{AD79EE5D-5EF6-49B1-915D-271159422EE6}" type="pres">
      <dgm:prSet presAssocID="{41450453-9941-46BB-AC5C-57667198219A}" presName="txThree" presStyleLbl="node3" presStyleIdx="1" presStyleCnt="2" custScaleY="207138">
        <dgm:presLayoutVars>
          <dgm:chPref val="3"/>
        </dgm:presLayoutVars>
      </dgm:prSet>
      <dgm:spPr/>
    </dgm:pt>
    <dgm:pt modelId="{AF2D2C96-39F6-4E5C-AD76-72824FCBAD11}" type="pres">
      <dgm:prSet presAssocID="{41450453-9941-46BB-AC5C-57667198219A}" presName="horzThree" presStyleCnt="0"/>
      <dgm:spPr/>
    </dgm:pt>
  </dgm:ptLst>
  <dgm:cxnLst>
    <dgm:cxn modelId="{82A9F215-6FF0-46DD-91DE-5744E3B6EC8A}" srcId="{A2C76D3D-695C-48B6-B0CC-35F67B9BAF44}" destId="{41450453-9941-46BB-AC5C-57667198219A}" srcOrd="1" destOrd="0" parTransId="{A4F3FC11-5176-4883-AC64-A124C5DE6CBE}" sibTransId="{649BBB03-5AAE-422E-9444-386032BA3B43}"/>
    <dgm:cxn modelId="{3ED7E136-7430-4EBF-9901-1A0BF0C95EFD}" type="presOf" srcId="{DAE231D5-1C77-4D38-A24A-C554E1F9C8B1}" destId="{F28297AD-9135-40F0-B24C-28D097E616E4}" srcOrd="0" destOrd="0" presId="urn:microsoft.com/office/officeart/2005/8/layout/architecture"/>
    <dgm:cxn modelId="{D7AEFC3B-8CCF-4D38-A22A-80671EA6E0EF}" srcId="{DC8F0680-0DCE-4F48-91AF-F43274A76986}" destId="{DAE231D5-1C77-4D38-A24A-C554E1F9C8B1}" srcOrd="0" destOrd="0" parTransId="{678B41D6-D622-4A19-9B5F-F0A4751F00EB}" sibTransId="{884C025D-3810-47EA-A716-459772BAE894}"/>
    <dgm:cxn modelId="{DA280640-8AD5-496E-B1B4-0BBE4BAE4E0F}" srcId="{A2C76D3D-695C-48B6-B0CC-35F67B9BAF44}" destId="{DC8F0680-0DCE-4F48-91AF-F43274A76986}" srcOrd="0" destOrd="0" parTransId="{83DBAA22-339B-4001-A7BB-A4F34230B401}" sibTransId="{C59D64F6-9129-4184-9645-EAFB158591F3}"/>
    <dgm:cxn modelId="{F310236B-C182-4A3D-8E42-04E3E06D7036}" type="presOf" srcId="{5427B12E-1501-4D2B-81AB-AB4DA146E327}" destId="{667C3350-A170-4DE0-BF97-397A02B15D95}" srcOrd="0" destOrd="0" presId="urn:microsoft.com/office/officeart/2005/8/layout/architecture"/>
    <dgm:cxn modelId="{6B30504B-4A4C-4E53-96F1-5BE87534C0EF}" srcId="{A372CF70-77C2-48B5-929F-EC2EE8CF5011}" destId="{5427B12E-1501-4D2B-81AB-AB4DA146E327}" srcOrd="0" destOrd="0" parTransId="{C91A3F2A-CC51-4FC5-A093-844DDA571734}" sibTransId="{56FC11BB-F017-4F0A-9175-394CC9665AA7}"/>
    <dgm:cxn modelId="{11FA2559-B922-4DA6-815B-B72CCD092773}" type="presOf" srcId="{41450453-9941-46BB-AC5C-57667198219A}" destId="{AD79EE5D-5EF6-49B1-915D-271159422EE6}" srcOrd="0" destOrd="0" presId="urn:microsoft.com/office/officeart/2005/8/layout/architecture"/>
    <dgm:cxn modelId="{61D5F1AB-4178-48D0-BE06-78A1549723BF}" srcId="{5427B12E-1501-4D2B-81AB-AB4DA146E327}" destId="{A2C76D3D-695C-48B6-B0CC-35F67B9BAF44}" srcOrd="0" destOrd="0" parTransId="{48B08F75-F972-4393-AD79-DE116500A66F}" sibTransId="{2EB6C5A3-C2F5-407B-92E8-B0AAB2DB8EE8}"/>
    <dgm:cxn modelId="{1A051ABD-D2D6-4599-894D-14592A5729F2}" type="presOf" srcId="{A2C76D3D-695C-48B6-B0CC-35F67B9BAF44}" destId="{740AF816-40B2-4E4B-B586-52D1CB72FEAF}" srcOrd="0" destOrd="0" presId="urn:microsoft.com/office/officeart/2005/8/layout/architecture"/>
    <dgm:cxn modelId="{167A9CC5-3E50-41DB-9CCA-E18A3165B355}" type="presOf" srcId="{A372CF70-77C2-48B5-929F-EC2EE8CF5011}" destId="{2295AEAC-7B99-43E6-990A-E47D4ACB1D8D}" srcOrd="0" destOrd="0" presId="urn:microsoft.com/office/officeart/2005/8/layout/architecture"/>
    <dgm:cxn modelId="{5004D1CA-D70E-4A97-9DB6-0BDDD2B00A44}" type="presOf" srcId="{DC8F0680-0DCE-4F48-91AF-F43274A76986}" destId="{4C9220BE-4930-4AC5-94E8-633055E3AF4B}" srcOrd="0" destOrd="0" presId="urn:microsoft.com/office/officeart/2005/8/layout/architecture"/>
    <dgm:cxn modelId="{727E7234-6D22-4CCD-BA76-A4E7FB9B5EA1}" type="presParOf" srcId="{2295AEAC-7B99-43E6-990A-E47D4ACB1D8D}" destId="{179D2E17-DAA4-4436-9276-03722FBE46E6}" srcOrd="0" destOrd="0" presId="urn:microsoft.com/office/officeart/2005/8/layout/architecture"/>
    <dgm:cxn modelId="{BC3D266D-DA50-4E1E-A195-7C66F89B2DD9}" type="presParOf" srcId="{179D2E17-DAA4-4436-9276-03722FBE46E6}" destId="{667C3350-A170-4DE0-BF97-397A02B15D95}" srcOrd="0" destOrd="0" presId="urn:microsoft.com/office/officeart/2005/8/layout/architecture"/>
    <dgm:cxn modelId="{EFC66526-C02A-4395-B364-8FB8060E43FB}" type="presParOf" srcId="{179D2E17-DAA4-4436-9276-03722FBE46E6}" destId="{E90256AC-4F63-4DEC-A743-FDD42AA0FB23}" srcOrd="1" destOrd="0" presId="urn:microsoft.com/office/officeart/2005/8/layout/architecture"/>
    <dgm:cxn modelId="{7CFCCED1-185D-4635-84ED-09E9F58F42E0}" type="presParOf" srcId="{179D2E17-DAA4-4436-9276-03722FBE46E6}" destId="{88D88CAA-95A7-4E95-82AB-214DC1D8CB7E}" srcOrd="2" destOrd="0" presId="urn:microsoft.com/office/officeart/2005/8/layout/architecture"/>
    <dgm:cxn modelId="{378813CF-0D15-41F2-AE18-A2C0646A97ED}" type="presParOf" srcId="{88D88CAA-95A7-4E95-82AB-214DC1D8CB7E}" destId="{5D21EBA8-36F7-4DF8-BD7D-CFBCFC00EC74}" srcOrd="0" destOrd="0" presId="urn:microsoft.com/office/officeart/2005/8/layout/architecture"/>
    <dgm:cxn modelId="{4BA31D43-0C5D-4DF1-B0D3-2070AB836ACD}" type="presParOf" srcId="{5D21EBA8-36F7-4DF8-BD7D-CFBCFC00EC74}" destId="{740AF816-40B2-4E4B-B586-52D1CB72FEAF}" srcOrd="0" destOrd="0" presId="urn:microsoft.com/office/officeart/2005/8/layout/architecture"/>
    <dgm:cxn modelId="{0BDE5415-EFFC-411A-90EF-A44F2097F247}" type="presParOf" srcId="{5D21EBA8-36F7-4DF8-BD7D-CFBCFC00EC74}" destId="{CE6DBDF7-4DBA-4932-9B15-F5EEDF8E2978}" srcOrd="1" destOrd="0" presId="urn:microsoft.com/office/officeart/2005/8/layout/architecture"/>
    <dgm:cxn modelId="{43D01F13-CF25-4D2B-9D31-6BF1795D8E23}" type="presParOf" srcId="{5D21EBA8-36F7-4DF8-BD7D-CFBCFC00EC74}" destId="{1930CA1E-CAE9-4C94-B85A-6DEE94AA88DE}" srcOrd="2" destOrd="0" presId="urn:microsoft.com/office/officeart/2005/8/layout/architecture"/>
    <dgm:cxn modelId="{1DA63F42-C6F7-4293-9DB1-9B05D4BB8D17}" type="presParOf" srcId="{1930CA1E-CAE9-4C94-B85A-6DEE94AA88DE}" destId="{C02A928F-5A20-4C1F-A759-323DFB526A70}" srcOrd="0" destOrd="0" presId="urn:microsoft.com/office/officeart/2005/8/layout/architecture"/>
    <dgm:cxn modelId="{4EC11FB4-77DB-44E4-ACB9-E37967346B80}" type="presParOf" srcId="{C02A928F-5A20-4C1F-A759-323DFB526A70}" destId="{4C9220BE-4930-4AC5-94E8-633055E3AF4B}" srcOrd="0" destOrd="0" presId="urn:microsoft.com/office/officeart/2005/8/layout/architecture"/>
    <dgm:cxn modelId="{E615FABB-8D6E-4054-8DBE-28279AA9843E}" type="presParOf" srcId="{C02A928F-5A20-4C1F-A759-323DFB526A70}" destId="{2787C65A-35B8-495C-9BBC-079BA6BD7324}" srcOrd="1" destOrd="0" presId="urn:microsoft.com/office/officeart/2005/8/layout/architecture"/>
    <dgm:cxn modelId="{92EBE52B-21BA-4F84-AF9D-95B31B1102ED}" type="presParOf" srcId="{C02A928F-5A20-4C1F-A759-323DFB526A70}" destId="{9AC82E08-4DAE-4F07-8DA3-99A60382BC8E}" srcOrd="2" destOrd="0" presId="urn:microsoft.com/office/officeart/2005/8/layout/architecture"/>
    <dgm:cxn modelId="{45E92B1C-AB60-408D-BCC6-9E9B34400BCA}" type="presParOf" srcId="{9AC82E08-4DAE-4F07-8DA3-99A60382BC8E}" destId="{8D1D8DF4-E751-4BE5-B7B9-662BBF2D3B7E}" srcOrd="0" destOrd="0" presId="urn:microsoft.com/office/officeart/2005/8/layout/architecture"/>
    <dgm:cxn modelId="{E9367631-AA68-4FB8-9F29-7C91D4A05471}" type="presParOf" srcId="{8D1D8DF4-E751-4BE5-B7B9-662BBF2D3B7E}" destId="{F28297AD-9135-40F0-B24C-28D097E616E4}" srcOrd="0" destOrd="0" presId="urn:microsoft.com/office/officeart/2005/8/layout/architecture"/>
    <dgm:cxn modelId="{4F9F71E2-E2D9-48BC-BC85-2BB45504496A}" type="presParOf" srcId="{8D1D8DF4-E751-4BE5-B7B9-662BBF2D3B7E}" destId="{ED10C530-F030-41C5-A6C3-5CF6698D6510}" srcOrd="1" destOrd="0" presId="urn:microsoft.com/office/officeart/2005/8/layout/architecture"/>
    <dgm:cxn modelId="{AD2BD7D5-DE16-4800-9654-D8FCE3AE5C37}" type="presParOf" srcId="{1930CA1E-CAE9-4C94-B85A-6DEE94AA88DE}" destId="{8A914598-F8F6-44B2-BBDD-B8AE44C3A377}" srcOrd="1" destOrd="0" presId="urn:microsoft.com/office/officeart/2005/8/layout/architecture"/>
    <dgm:cxn modelId="{044EEA95-602D-4036-91BC-47564537786B}" type="presParOf" srcId="{1930CA1E-CAE9-4C94-B85A-6DEE94AA88DE}" destId="{4071EA28-5FA3-49E3-8439-9CEC9BBCBF64}" srcOrd="2" destOrd="0" presId="urn:microsoft.com/office/officeart/2005/8/layout/architecture"/>
    <dgm:cxn modelId="{B819813A-3893-47B6-81A2-7DC95058E00F}" type="presParOf" srcId="{4071EA28-5FA3-49E3-8439-9CEC9BBCBF64}" destId="{AD79EE5D-5EF6-49B1-915D-271159422EE6}" srcOrd="0" destOrd="0" presId="urn:microsoft.com/office/officeart/2005/8/layout/architecture"/>
    <dgm:cxn modelId="{D47D1E6B-1C73-4723-834B-63DFDB1F0947}" type="presParOf" srcId="{4071EA28-5FA3-49E3-8439-9CEC9BBCBF64}" destId="{AF2D2C96-39F6-4E5C-AD76-72824FCBAD1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5AAFED-B90B-4D00-9C4D-D78F14C4897E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E039B5-C656-438F-9185-543E90EB7F95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DD7A8993-FDE1-4C29-9294-35C79FEB2B50}" type="parTrans" cxnId="{0FDD732B-AD3B-4148-8310-BA7D4798302C}">
      <dgm:prSet/>
      <dgm:spPr/>
      <dgm:t>
        <a:bodyPr/>
        <a:lstStyle/>
        <a:p>
          <a:endParaRPr lang="en-US"/>
        </a:p>
      </dgm:t>
    </dgm:pt>
    <dgm:pt modelId="{27E02F9D-D138-4750-B66B-9C47E8CDF6A1}" type="sibTrans" cxnId="{0FDD732B-AD3B-4148-8310-BA7D4798302C}">
      <dgm:prSet/>
      <dgm:spPr/>
      <dgm:t>
        <a:bodyPr/>
        <a:lstStyle/>
        <a:p>
          <a:endParaRPr lang="en-US"/>
        </a:p>
      </dgm:t>
    </dgm:pt>
    <dgm:pt modelId="{3907B3DD-243D-43FE-AEDB-20BFB661CF4A}">
      <dgm:prSet phldrT="[Text]"/>
      <dgm:spPr/>
      <dgm:t>
        <a:bodyPr/>
        <a:lstStyle/>
        <a:p>
          <a:r>
            <a:rPr lang="en-US" dirty="0"/>
            <a:t>AGILE</a:t>
          </a:r>
        </a:p>
      </dgm:t>
    </dgm:pt>
    <dgm:pt modelId="{4EEDEB18-B5A0-4599-9B70-4E155F9CA206}" type="parTrans" cxnId="{FC88BE5C-8B33-4ED5-9C6A-E581FC0FFC69}">
      <dgm:prSet/>
      <dgm:spPr/>
      <dgm:t>
        <a:bodyPr/>
        <a:lstStyle/>
        <a:p>
          <a:endParaRPr lang="en-US"/>
        </a:p>
      </dgm:t>
    </dgm:pt>
    <dgm:pt modelId="{6925147E-B624-4FE0-B6BE-51EF963BE56E}" type="sibTrans" cxnId="{FC88BE5C-8B33-4ED5-9C6A-E581FC0FFC69}">
      <dgm:prSet/>
      <dgm:spPr/>
      <dgm:t>
        <a:bodyPr/>
        <a:lstStyle/>
        <a:p>
          <a:endParaRPr lang="en-US"/>
        </a:p>
      </dgm:t>
    </dgm:pt>
    <dgm:pt modelId="{900390B7-8EE6-49B4-85FB-E6086BE1D59B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D04598FA-BA27-4CEC-AE5F-407FDF523408}" type="parTrans" cxnId="{5C2F2F71-A571-4FAE-AE18-7F730D5E1EC6}">
      <dgm:prSet/>
      <dgm:spPr/>
      <dgm:t>
        <a:bodyPr/>
        <a:lstStyle/>
        <a:p>
          <a:endParaRPr lang="en-US"/>
        </a:p>
      </dgm:t>
    </dgm:pt>
    <dgm:pt modelId="{11DF35FE-D111-4560-A661-AFEC27FF3A41}" type="sibTrans" cxnId="{5C2F2F71-A571-4FAE-AE18-7F730D5E1EC6}">
      <dgm:prSet/>
      <dgm:spPr/>
      <dgm:t>
        <a:bodyPr/>
        <a:lstStyle/>
        <a:p>
          <a:endParaRPr lang="en-US"/>
        </a:p>
      </dgm:t>
    </dgm:pt>
    <dgm:pt modelId="{4968A95F-8132-4A7E-A1C0-AB158A6914CA}">
      <dgm:prSet phldrT="[Text]"/>
      <dgm:spPr/>
      <dgm:t>
        <a:bodyPr/>
        <a:lstStyle/>
        <a:p>
          <a:r>
            <a:rPr lang="en-US" dirty="0"/>
            <a:t>OPS</a:t>
          </a:r>
        </a:p>
      </dgm:t>
    </dgm:pt>
    <dgm:pt modelId="{174950E6-7D27-482B-AF71-65CBF838828B}" type="parTrans" cxnId="{74AEA1F8-B5EE-44B6-83A3-7B6235E6632F}">
      <dgm:prSet/>
      <dgm:spPr/>
      <dgm:t>
        <a:bodyPr/>
        <a:lstStyle/>
        <a:p>
          <a:endParaRPr lang="en-US"/>
        </a:p>
      </dgm:t>
    </dgm:pt>
    <dgm:pt modelId="{F294E7A1-4EDF-4A0C-9EA4-DA47981E2EEF}" type="sibTrans" cxnId="{74AEA1F8-B5EE-44B6-83A3-7B6235E6632F}">
      <dgm:prSet/>
      <dgm:spPr/>
      <dgm:t>
        <a:bodyPr/>
        <a:lstStyle/>
        <a:p>
          <a:endParaRPr lang="en-US"/>
        </a:p>
      </dgm:t>
    </dgm:pt>
    <dgm:pt modelId="{E33E4BCD-374F-4AE7-9035-5FC2A06287F0}">
      <dgm:prSet phldrT="[Text]"/>
      <dgm:spPr/>
      <dgm:t>
        <a:bodyPr/>
        <a:lstStyle/>
        <a:p>
          <a:r>
            <a:rPr lang="en-US" dirty="0"/>
            <a:t>ITIL</a:t>
          </a:r>
        </a:p>
      </dgm:t>
    </dgm:pt>
    <dgm:pt modelId="{999E5F22-6AD2-413C-B998-A7B05AADC4EB}" type="parTrans" cxnId="{05D4AFC0-D0A0-429F-8F98-899121D12439}">
      <dgm:prSet/>
      <dgm:spPr/>
      <dgm:t>
        <a:bodyPr/>
        <a:lstStyle/>
        <a:p>
          <a:endParaRPr lang="en-US"/>
        </a:p>
      </dgm:t>
    </dgm:pt>
    <dgm:pt modelId="{DD48F277-5B86-4DF5-BD7F-87932D528044}" type="sibTrans" cxnId="{05D4AFC0-D0A0-429F-8F98-899121D12439}">
      <dgm:prSet/>
      <dgm:spPr/>
      <dgm:t>
        <a:bodyPr/>
        <a:lstStyle/>
        <a:p>
          <a:endParaRPr lang="en-US"/>
        </a:p>
      </dgm:t>
    </dgm:pt>
    <dgm:pt modelId="{1296CBEF-C3E8-4DD2-99C0-5481AEB6EF39}">
      <dgm:prSet phldrT="[Text]"/>
      <dgm:spPr/>
      <dgm:t>
        <a:bodyPr/>
        <a:lstStyle/>
        <a:p>
          <a:r>
            <a:rPr lang="en-US" dirty="0"/>
            <a:t>BUILD</a:t>
          </a:r>
        </a:p>
      </dgm:t>
    </dgm:pt>
    <dgm:pt modelId="{C3FAF1E1-797C-4E81-8612-AC20D67CAF63}" type="parTrans" cxnId="{AA7B7B51-8A1A-4B66-9F37-2ECF45841130}">
      <dgm:prSet/>
      <dgm:spPr/>
      <dgm:t>
        <a:bodyPr/>
        <a:lstStyle/>
        <a:p>
          <a:endParaRPr lang="en-US"/>
        </a:p>
      </dgm:t>
    </dgm:pt>
    <dgm:pt modelId="{13477C43-17BC-48B1-9E2B-9690A04AE26C}" type="sibTrans" cxnId="{AA7B7B51-8A1A-4B66-9F37-2ECF45841130}">
      <dgm:prSet/>
      <dgm:spPr/>
      <dgm:t>
        <a:bodyPr/>
        <a:lstStyle/>
        <a:p>
          <a:endParaRPr lang="en-US"/>
        </a:p>
      </dgm:t>
    </dgm:pt>
    <dgm:pt modelId="{BAF8BE68-1DBA-476D-8385-E60A571A9138}">
      <dgm:prSet phldrT="[Text]"/>
      <dgm:spPr/>
      <dgm:t>
        <a:bodyPr/>
        <a:lstStyle/>
        <a:p>
          <a:r>
            <a:rPr lang="en-US" dirty="0"/>
            <a:t>RELEASE</a:t>
          </a:r>
        </a:p>
      </dgm:t>
    </dgm:pt>
    <dgm:pt modelId="{758A1828-CE27-42EC-80B4-27B63FDD9A40}" type="parTrans" cxnId="{91CFE277-CE8B-4A0F-96FF-37D7C3D7999F}">
      <dgm:prSet/>
      <dgm:spPr/>
      <dgm:t>
        <a:bodyPr/>
        <a:lstStyle/>
        <a:p>
          <a:endParaRPr lang="en-US"/>
        </a:p>
      </dgm:t>
    </dgm:pt>
    <dgm:pt modelId="{29AFB30C-BFBD-48A4-BB6F-255AE31C6D74}" type="sibTrans" cxnId="{91CFE277-CE8B-4A0F-96FF-37D7C3D7999F}">
      <dgm:prSet/>
      <dgm:spPr/>
      <dgm:t>
        <a:bodyPr/>
        <a:lstStyle/>
        <a:p>
          <a:endParaRPr lang="en-US"/>
        </a:p>
      </dgm:t>
    </dgm:pt>
    <dgm:pt modelId="{0C47C9AB-3A71-4381-8739-282F68E68DF8}">
      <dgm:prSet phldrT="[Text]"/>
      <dgm:spPr/>
      <dgm:t>
        <a:bodyPr/>
        <a:lstStyle/>
        <a:p>
          <a:r>
            <a:rPr lang="en-US" dirty="0"/>
            <a:t>OPERATE</a:t>
          </a:r>
        </a:p>
      </dgm:t>
    </dgm:pt>
    <dgm:pt modelId="{E49A64AB-DAE5-49A6-A6BD-AE281C6ABCEC}" type="parTrans" cxnId="{A6779B8A-1599-42F1-AC70-2376CD863202}">
      <dgm:prSet/>
      <dgm:spPr/>
      <dgm:t>
        <a:bodyPr/>
        <a:lstStyle/>
        <a:p>
          <a:endParaRPr lang="en-US"/>
        </a:p>
      </dgm:t>
    </dgm:pt>
    <dgm:pt modelId="{FC650C5E-F9B7-4CF6-81AA-884D96039890}" type="sibTrans" cxnId="{A6779B8A-1599-42F1-AC70-2376CD863202}">
      <dgm:prSet/>
      <dgm:spPr/>
      <dgm:t>
        <a:bodyPr/>
        <a:lstStyle/>
        <a:p>
          <a:endParaRPr lang="en-US"/>
        </a:p>
      </dgm:t>
    </dgm:pt>
    <dgm:pt modelId="{408F15F8-C1DD-401F-BB7F-4CDC811AF065}">
      <dgm:prSet phldrT="[Text]"/>
      <dgm:spPr/>
      <dgm:t>
        <a:bodyPr/>
        <a:lstStyle/>
        <a:p>
          <a:r>
            <a:rPr lang="en-US" dirty="0"/>
            <a:t>OPTIMIZE</a:t>
          </a:r>
        </a:p>
      </dgm:t>
    </dgm:pt>
    <dgm:pt modelId="{F50D1F0A-5C8B-406D-A4AC-E8E3FF7FFC10}" type="parTrans" cxnId="{A4E3008C-02E0-401F-82DF-5F3FF9B4CDC8}">
      <dgm:prSet/>
      <dgm:spPr/>
      <dgm:t>
        <a:bodyPr/>
        <a:lstStyle/>
        <a:p>
          <a:endParaRPr lang="en-US"/>
        </a:p>
      </dgm:t>
    </dgm:pt>
    <dgm:pt modelId="{2425B240-05CE-4D40-88C6-4E41F34897F3}" type="sibTrans" cxnId="{A4E3008C-02E0-401F-82DF-5F3FF9B4CDC8}">
      <dgm:prSet/>
      <dgm:spPr/>
      <dgm:t>
        <a:bodyPr/>
        <a:lstStyle/>
        <a:p>
          <a:endParaRPr lang="en-US"/>
        </a:p>
      </dgm:t>
    </dgm:pt>
    <dgm:pt modelId="{A898499C-A68F-4BBE-BBFA-13021897A232}">
      <dgm:prSet phldrT="[Text]"/>
      <dgm:spPr/>
      <dgm:t>
        <a:bodyPr/>
        <a:lstStyle/>
        <a:p>
          <a:r>
            <a:rPr lang="en-US" dirty="0"/>
            <a:t>DEPLOY</a:t>
          </a:r>
        </a:p>
      </dgm:t>
    </dgm:pt>
    <dgm:pt modelId="{E615351D-2AEE-4688-8266-CA93958DA273}" type="parTrans" cxnId="{13D9C842-A4C1-4D73-A3FB-3AF5072042F0}">
      <dgm:prSet/>
      <dgm:spPr/>
      <dgm:t>
        <a:bodyPr/>
        <a:lstStyle/>
        <a:p>
          <a:endParaRPr lang="en-US"/>
        </a:p>
      </dgm:t>
    </dgm:pt>
    <dgm:pt modelId="{14E997AC-9C1B-4C03-9D00-6CC6B42956F3}" type="sibTrans" cxnId="{13D9C842-A4C1-4D73-A3FB-3AF5072042F0}">
      <dgm:prSet/>
      <dgm:spPr/>
      <dgm:t>
        <a:bodyPr/>
        <a:lstStyle/>
        <a:p>
          <a:endParaRPr lang="en-US"/>
        </a:p>
      </dgm:t>
    </dgm:pt>
    <dgm:pt modelId="{747B2D2F-61D3-459D-89D2-268CBCACEB4B}" type="pres">
      <dgm:prSet presAssocID="{195AAFED-B90B-4D00-9C4D-D78F14C489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BDC945-FAB6-42C0-8EDE-96A17BC23294}" type="pres">
      <dgm:prSet presAssocID="{DAE039B5-C656-438F-9185-543E90EB7F95}" presName="vertOne" presStyleCnt="0"/>
      <dgm:spPr/>
    </dgm:pt>
    <dgm:pt modelId="{208899F6-B310-4461-BCC4-EA2E1774A600}" type="pres">
      <dgm:prSet presAssocID="{DAE039B5-C656-438F-9185-543E90EB7F95}" presName="txOne" presStyleLbl="node0" presStyleIdx="0" presStyleCnt="2">
        <dgm:presLayoutVars>
          <dgm:chPref val="3"/>
        </dgm:presLayoutVars>
      </dgm:prSet>
      <dgm:spPr/>
    </dgm:pt>
    <dgm:pt modelId="{87CE7E88-BF41-4485-B9F9-2D5E0FE6399C}" type="pres">
      <dgm:prSet presAssocID="{DAE039B5-C656-438F-9185-543E90EB7F95}" presName="parTransOne" presStyleCnt="0"/>
      <dgm:spPr/>
    </dgm:pt>
    <dgm:pt modelId="{BEDB3229-9452-4A7B-AE06-1E2F15AC99E7}" type="pres">
      <dgm:prSet presAssocID="{DAE039B5-C656-438F-9185-543E90EB7F95}" presName="horzOne" presStyleCnt="0"/>
      <dgm:spPr/>
    </dgm:pt>
    <dgm:pt modelId="{57C603E0-6AC7-49AA-8E0A-AB17B8A59665}" type="pres">
      <dgm:prSet presAssocID="{3907B3DD-243D-43FE-AEDB-20BFB661CF4A}" presName="vertTwo" presStyleCnt="0"/>
      <dgm:spPr/>
    </dgm:pt>
    <dgm:pt modelId="{226D3E79-D78F-422E-9EAF-356EA1ED8882}" type="pres">
      <dgm:prSet presAssocID="{3907B3DD-243D-43FE-AEDB-20BFB661CF4A}" presName="txTwo" presStyleLbl="node2" presStyleIdx="0" presStyleCnt="2">
        <dgm:presLayoutVars>
          <dgm:chPref val="3"/>
        </dgm:presLayoutVars>
      </dgm:prSet>
      <dgm:spPr/>
    </dgm:pt>
    <dgm:pt modelId="{C3DF6B1E-8992-4091-BB23-F5F9F4AD56FE}" type="pres">
      <dgm:prSet presAssocID="{3907B3DD-243D-43FE-AEDB-20BFB661CF4A}" presName="parTransTwo" presStyleCnt="0"/>
      <dgm:spPr/>
    </dgm:pt>
    <dgm:pt modelId="{14D6750C-11EE-4C59-88BF-6BABACD6BBCD}" type="pres">
      <dgm:prSet presAssocID="{3907B3DD-243D-43FE-AEDB-20BFB661CF4A}" presName="horzTwo" presStyleCnt="0"/>
      <dgm:spPr/>
    </dgm:pt>
    <dgm:pt modelId="{35EA6A75-C735-415D-A17C-C22735CBF631}" type="pres">
      <dgm:prSet presAssocID="{900390B7-8EE6-49B4-85FB-E6086BE1D59B}" presName="vertThree" presStyleCnt="0"/>
      <dgm:spPr/>
    </dgm:pt>
    <dgm:pt modelId="{601A4D43-96F7-4280-A2C1-95B09AE244A0}" type="pres">
      <dgm:prSet presAssocID="{900390B7-8EE6-49B4-85FB-E6086BE1D59B}" presName="txThree" presStyleLbl="node3" presStyleIdx="0" presStyleCnt="6">
        <dgm:presLayoutVars>
          <dgm:chPref val="3"/>
        </dgm:presLayoutVars>
      </dgm:prSet>
      <dgm:spPr/>
    </dgm:pt>
    <dgm:pt modelId="{4759C11A-77B1-46D3-BEF2-EEC1DCDAEBDD}" type="pres">
      <dgm:prSet presAssocID="{900390B7-8EE6-49B4-85FB-E6086BE1D59B}" presName="horzThree" presStyleCnt="0"/>
      <dgm:spPr/>
    </dgm:pt>
    <dgm:pt modelId="{471B1E93-EF65-4492-96E1-AEF2F9B44BF7}" type="pres">
      <dgm:prSet presAssocID="{11DF35FE-D111-4560-A661-AFEC27FF3A41}" presName="sibSpaceThree" presStyleCnt="0"/>
      <dgm:spPr/>
    </dgm:pt>
    <dgm:pt modelId="{45AA2F41-68C1-465C-85E0-1EE0DF538AF7}" type="pres">
      <dgm:prSet presAssocID="{1296CBEF-C3E8-4DD2-99C0-5481AEB6EF39}" presName="vertThree" presStyleCnt="0"/>
      <dgm:spPr/>
    </dgm:pt>
    <dgm:pt modelId="{8C81353A-30EA-46D9-959D-46F112F83317}" type="pres">
      <dgm:prSet presAssocID="{1296CBEF-C3E8-4DD2-99C0-5481AEB6EF39}" presName="txThree" presStyleLbl="node3" presStyleIdx="1" presStyleCnt="6">
        <dgm:presLayoutVars>
          <dgm:chPref val="3"/>
        </dgm:presLayoutVars>
      </dgm:prSet>
      <dgm:spPr/>
    </dgm:pt>
    <dgm:pt modelId="{19A1C849-4BBE-48A5-810F-CC2D9EA9C385}" type="pres">
      <dgm:prSet presAssocID="{1296CBEF-C3E8-4DD2-99C0-5481AEB6EF39}" presName="horzThree" presStyleCnt="0"/>
      <dgm:spPr/>
    </dgm:pt>
    <dgm:pt modelId="{399C7060-5CEF-4CF9-A1B6-48B6916383F3}" type="pres">
      <dgm:prSet presAssocID="{13477C43-17BC-48B1-9E2B-9690A04AE26C}" presName="sibSpaceThree" presStyleCnt="0"/>
      <dgm:spPr/>
    </dgm:pt>
    <dgm:pt modelId="{24C357AB-E188-4BB6-B215-9B1D8012559B}" type="pres">
      <dgm:prSet presAssocID="{BAF8BE68-1DBA-476D-8385-E60A571A9138}" presName="vertThree" presStyleCnt="0"/>
      <dgm:spPr/>
    </dgm:pt>
    <dgm:pt modelId="{65752824-D89E-469E-937E-AF6F921E4CF7}" type="pres">
      <dgm:prSet presAssocID="{BAF8BE68-1DBA-476D-8385-E60A571A9138}" presName="txThree" presStyleLbl="node3" presStyleIdx="2" presStyleCnt="6">
        <dgm:presLayoutVars>
          <dgm:chPref val="3"/>
        </dgm:presLayoutVars>
      </dgm:prSet>
      <dgm:spPr/>
    </dgm:pt>
    <dgm:pt modelId="{219156E9-BE4E-4A07-8EAD-1C2CEE8BD2CA}" type="pres">
      <dgm:prSet presAssocID="{BAF8BE68-1DBA-476D-8385-E60A571A9138}" presName="horzThree" presStyleCnt="0"/>
      <dgm:spPr/>
    </dgm:pt>
    <dgm:pt modelId="{588238A5-03B9-434F-B4A0-B9BBDA9FF2F5}" type="pres">
      <dgm:prSet presAssocID="{27E02F9D-D138-4750-B66B-9C47E8CDF6A1}" presName="sibSpaceOne" presStyleCnt="0"/>
      <dgm:spPr/>
    </dgm:pt>
    <dgm:pt modelId="{764AC0E5-2EEE-4417-8ED3-1D2EA00F0A32}" type="pres">
      <dgm:prSet presAssocID="{4968A95F-8132-4A7E-A1C0-AB158A6914CA}" presName="vertOne" presStyleCnt="0"/>
      <dgm:spPr/>
    </dgm:pt>
    <dgm:pt modelId="{CEB3AEFE-5A4D-4E9E-81EA-23A5378F8A89}" type="pres">
      <dgm:prSet presAssocID="{4968A95F-8132-4A7E-A1C0-AB158A6914CA}" presName="txOne" presStyleLbl="node0" presStyleIdx="1" presStyleCnt="2">
        <dgm:presLayoutVars>
          <dgm:chPref val="3"/>
        </dgm:presLayoutVars>
      </dgm:prSet>
      <dgm:spPr/>
    </dgm:pt>
    <dgm:pt modelId="{6C7FAFF3-E482-487D-829F-64AAD607757B}" type="pres">
      <dgm:prSet presAssocID="{4968A95F-8132-4A7E-A1C0-AB158A6914CA}" presName="parTransOne" presStyleCnt="0"/>
      <dgm:spPr/>
    </dgm:pt>
    <dgm:pt modelId="{EB5A0D01-E66B-4F40-81D6-BA4E2652ECBF}" type="pres">
      <dgm:prSet presAssocID="{4968A95F-8132-4A7E-A1C0-AB158A6914CA}" presName="horzOne" presStyleCnt="0"/>
      <dgm:spPr/>
    </dgm:pt>
    <dgm:pt modelId="{DF34FE74-50FC-4AC1-AB58-B7A19E935043}" type="pres">
      <dgm:prSet presAssocID="{E33E4BCD-374F-4AE7-9035-5FC2A06287F0}" presName="vertTwo" presStyleCnt="0"/>
      <dgm:spPr/>
    </dgm:pt>
    <dgm:pt modelId="{A42B17F5-C300-4AB0-983F-4CDC363897B2}" type="pres">
      <dgm:prSet presAssocID="{E33E4BCD-374F-4AE7-9035-5FC2A06287F0}" presName="txTwo" presStyleLbl="node2" presStyleIdx="1" presStyleCnt="2">
        <dgm:presLayoutVars>
          <dgm:chPref val="3"/>
        </dgm:presLayoutVars>
      </dgm:prSet>
      <dgm:spPr/>
    </dgm:pt>
    <dgm:pt modelId="{F2232292-F79B-480C-B6CB-E8F13372700B}" type="pres">
      <dgm:prSet presAssocID="{E33E4BCD-374F-4AE7-9035-5FC2A06287F0}" presName="parTransTwo" presStyleCnt="0"/>
      <dgm:spPr/>
    </dgm:pt>
    <dgm:pt modelId="{781C7DA0-406B-4F60-A0F6-90EA8E09E9DB}" type="pres">
      <dgm:prSet presAssocID="{E33E4BCD-374F-4AE7-9035-5FC2A06287F0}" presName="horzTwo" presStyleCnt="0"/>
      <dgm:spPr/>
    </dgm:pt>
    <dgm:pt modelId="{9EC5E081-9E66-4AA8-8D92-E0E407A585FC}" type="pres">
      <dgm:prSet presAssocID="{A898499C-A68F-4BBE-BBFA-13021897A232}" presName="vertThree" presStyleCnt="0"/>
      <dgm:spPr/>
    </dgm:pt>
    <dgm:pt modelId="{D7BA82B5-35F0-4285-B6FD-636AD0539BD3}" type="pres">
      <dgm:prSet presAssocID="{A898499C-A68F-4BBE-BBFA-13021897A232}" presName="txThree" presStyleLbl="node3" presStyleIdx="3" presStyleCnt="6">
        <dgm:presLayoutVars>
          <dgm:chPref val="3"/>
        </dgm:presLayoutVars>
      </dgm:prSet>
      <dgm:spPr/>
    </dgm:pt>
    <dgm:pt modelId="{7D724D3B-0FDA-4F48-BE30-8323DFB39BE4}" type="pres">
      <dgm:prSet presAssocID="{A898499C-A68F-4BBE-BBFA-13021897A232}" presName="horzThree" presStyleCnt="0"/>
      <dgm:spPr/>
    </dgm:pt>
    <dgm:pt modelId="{601B6475-CCA2-4F00-903D-E778D032C08A}" type="pres">
      <dgm:prSet presAssocID="{14E997AC-9C1B-4C03-9D00-6CC6B42956F3}" presName="sibSpaceThree" presStyleCnt="0"/>
      <dgm:spPr/>
    </dgm:pt>
    <dgm:pt modelId="{3684382B-AFE6-46F0-A6B9-68679EF9A675}" type="pres">
      <dgm:prSet presAssocID="{0C47C9AB-3A71-4381-8739-282F68E68DF8}" presName="vertThree" presStyleCnt="0"/>
      <dgm:spPr/>
    </dgm:pt>
    <dgm:pt modelId="{7DDC717F-69F6-426B-B650-D4B9FF938E51}" type="pres">
      <dgm:prSet presAssocID="{0C47C9AB-3A71-4381-8739-282F68E68DF8}" presName="txThree" presStyleLbl="node3" presStyleIdx="4" presStyleCnt="6">
        <dgm:presLayoutVars>
          <dgm:chPref val="3"/>
        </dgm:presLayoutVars>
      </dgm:prSet>
      <dgm:spPr/>
    </dgm:pt>
    <dgm:pt modelId="{E79CB9D1-0CBB-475E-81C4-FEAC4F9FC52D}" type="pres">
      <dgm:prSet presAssocID="{0C47C9AB-3A71-4381-8739-282F68E68DF8}" presName="horzThree" presStyleCnt="0"/>
      <dgm:spPr/>
    </dgm:pt>
    <dgm:pt modelId="{D0DC9C4D-539F-4650-A466-9956496AF335}" type="pres">
      <dgm:prSet presAssocID="{FC650C5E-F9B7-4CF6-81AA-884D96039890}" presName="sibSpaceThree" presStyleCnt="0"/>
      <dgm:spPr/>
    </dgm:pt>
    <dgm:pt modelId="{0F7E2C63-66EC-43AB-8B8D-ACBF038C4BF7}" type="pres">
      <dgm:prSet presAssocID="{408F15F8-C1DD-401F-BB7F-4CDC811AF065}" presName="vertThree" presStyleCnt="0"/>
      <dgm:spPr/>
    </dgm:pt>
    <dgm:pt modelId="{C383A70A-A37A-40B9-ACD6-71992943A381}" type="pres">
      <dgm:prSet presAssocID="{408F15F8-C1DD-401F-BB7F-4CDC811AF065}" presName="txThree" presStyleLbl="node3" presStyleIdx="5" presStyleCnt="6">
        <dgm:presLayoutVars>
          <dgm:chPref val="3"/>
        </dgm:presLayoutVars>
      </dgm:prSet>
      <dgm:spPr/>
    </dgm:pt>
    <dgm:pt modelId="{C317ED59-AE25-4C89-8F8D-7034099B0593}" type="pres">
      <dgm:prSet presAssocID="{408F15F8-C1DD-401F-BB7F-4CDC811AF065}" presName="horzThree" presStyleCnt="0"/>
      <dgm:spPr/>
    </dgm:pt>
  </dgm:ptLst>
  <dgm:cxnLst>
    <dgm:cxn modelId="{50D4CA0A-B281-409A-A52D-61184FC042A4}" type="presOf" srcId="{DAE039B5-C656-438F-9185-543E90EB7F95}" destId="{208899F6-B310-4461-BCC4-EA2E1774A600}" srcOrd="0" destOrd="0" presId="urn:microsoft.com/office/officeart/2005/8/layout/hierarchy4"/>
    <dgm:cxn modelId="{31F19B26-1389-43D9-B504-18C36CEFBDD9}" type="presOf" srcId="{3907B3DD-243D-43FE-AEDB-20BFB661CF4A}" destId="{226D3E79-D78F-422E-9EAF-356EA1ED8882}" srcOrd="0" destOrd="0" presId="urn:microsoft.com/office/officeart/2005/8/layout/hierarchy4"/>
    <dgm:cxn modelId="{0FDD732B-AD3B-4148-8310-BA7D4798302C}" srcId="{195AAFED-B90B-4D00-9C4D-D78F14C4897E}" destId="{DAE039B5-C656-438F-9185-543E90EB7F95}" srcOrd="0" destOrd="0" parTransId="{DD7A8993-FDE1-4C29-9294-35C79FEB2B50}" sibTransId="{27E02F9D-D138-4750-B66B-9C47E8CDF6A1}"/>
    <dgm:cxn modelId="{4120C437-2A9F-406E-993C-436C5212591A}" type="presOf" srcId="{195AAFED-B90B-4D00-9C4D-D78F14C4897E}" destId="{747B2D2F-61D3-459D-89D2-268CBCACEB4B}" srcOrd="0" destOrd="0" presId="urn:microsoft.com/office/officeart/2005/8/layout/hierarchy4"/>
    <dgm:cxn modelId="{210E8D3D-5266-437F-A819-F472B232B03F}" type="presOf" srcId="{BAF8BE68-1DBA-476D-8385-E60A571A9138}" destId="{65752824-D89E-469E-937E-AF6F921E4CF7}" srcOrd="0" destOrd="0" presId="urn:microsoft.com/office/officeart/2005/8/layout/hierarchy4"/>
    <dgm:cxn modelId="{FC88BE5C-8B33-4ED5-9C6A-E581FC0FFC69}" srcId="{DAE039B5-C656-438F-9185-543E90EB7F95}" destId="{3907B3DD-243D-43FE-AEDB-20BFB661CF4A}" srcOrd="0" destOrd="0" parTransId="{4EEDEB18-B5A0-4599-9B70-4E155F9CA206}" sibTransId="{6925147E-B624-4FE0-B6BE-51EF963BE56E}"/>
    <dgm:cxn modelId="{02F2D161-4DCD-45D1-A086-E3FDE71965EB}" type="presOf" srcId="{4968A95F-8132-4A7E-A1C0-AB158A6914CA}" destId="{CEB3AEFE-5A4D-4E9E-81EA-23A5378F8A89}" srcOrd="0" destOrd="0" presId="urn:microsoft.com/office/officeart/2005/8/layout/hierarchy4"/>
    <dgm:cxn modelId="{13D9C842-A4C1-4D73-A3FB-3AF5072042F0}" srcId="{E33E4BCD-374F-4AE7-9035-5FC2A06287F0}" destId="{A898499C-A68F-4BBE-BBFA-13021897A232}" srcOrd="0" destOrd="0" parTransId="{E615351D-2AEE-4688-8266-CA93958DA273}" sibTransId="{14E997AC-9C1B-4C03-9D00-6CC6B42956F3}"/>
    <dgm:cxn modelId="{F3C50463-B10F-4E19-BFDF-0F31E2836A3B}" type="presOf" srcId="{1296CBEF-C3E8-4DD2-99C0-5481AEB6EF39}" destId="{8C81353A-30EA-46D9-959D-46F112F83317}" srcOrd="0" destOrd="0" presId="urn:microsoft.com/office/officeart/2005/8/layout/hierarchy4"/>
    <dgm:cxn modelId="{B1E0324A-9B59-4F82-8ADC-B5C7E92990AC}" type="presOf" srcId="{900390B7-8EE6-49B4-85FB-E6086BE1D59B}" destId="{601A4D43-96F7-4280-A2C1-95B09AE244A0}" srcOrd="0" destOrd="0" presId="urn:microsoft.com/office/officeart/2005/8/layout/hierarchy4"/>
    <dgm:cxn modelId="{5C2F2F71-A571-4FAE-AE18-7F730D5E1EC6}" srcId="{3907B3DD-243D-43FE-AEDB-20BFB661CF4A}" destId="{900390B7-8EE6-49B4-85FB-E6086BE1D59B}" srcOrd="0" destOrd="0" parTransId="{D04598FA-BA27-4CEC-AE5F-407FDF523408}" sibTransId="{11DF35FE-D111-4560-A661-AFEC27FF3A41}"/>
    <dgm:cxn modelId="{AA7B7B51-8A1A-4B66-9F37-2ECF45841130}" srcId="{3907B3DD-243D-43FE-AEDB-20BFB661CF4A}" destId="{1296CBEF-C3E8-4DD2-99C0-5481AEB6EF39}" srcOrd="1" destOrd="0" parTransId="{C3FAF1E1-797C-4E81-8612-AC20D67CAF63}" sibTransId="{13477C43-17BC-48B1-9E2B-9690A04AE26C}"/>
    <dgm:cxn modelId="{6D268273-25B1-417C-8DF0-D126D023A6CA}" type="presOf" srcId="{E33E4BCD-374F-4AE7-9035-5FC2A06287F0}" destId="{A42B17F5-C300-4AB0-983F-4CDC363897B2}" srcOrd="0" destOrd="0" presId="urn:microsoft.com/office/officeart/2005/8/layout/hierarchy4"/>
    <dgm:cxn modelId="{5D14A954-CE4A-4269-B17C-D12F4A347179}" type="presOf" srcId="{408F15F8-C1DD-401F-BB7F-4CDC811AF065}" destId="{C383A70A-A37A-40B9-ACD6-71992943A381}" srcOrd="0" destOrd="0" presId="urn:microsoft.com/office/officeart/2005/8/layout/hierarchy4"/>
    <dgm:cxn modelId="{91CFE277-CE8B-4A0F-96FF-37D7C3D7999F}" srcId="{3907B3DD-243D-43FE-AEDB-20BFB661CF4A}" destId="{BAF8BE68-1DBA-476D-8385-E60A571A9138}" srcOrd="2" destOrd="0" parTransId="{758A1828-CE27-42EC-80B4-27B63FDD9A40}" sibTransId="{29AFB30C-BFBD-48A4-BB6F-255AE31C6D74}"/>
    <dgm:cxn modelId="{F0226A7B-6043-4574-987E-F83BFAD6491C}" type="presOf" srcId="{A898499C-A68F-4BBE-BBFA-13021897A232}" destId="{D7BA82B5-35F0-4285-B6FD-636AD0539BD3}" srcOrd="0" destOrd="0" presId="urn:microsoft.com/office/officeart/2005/8/layout/hierarchy4"/>
    <dgm:cxn modelId="{A6779B8A-1599-42F1-AC70-2376CD863202}" srcId="{E33E4BCD-374F-4AE7-9035-5FC2A06287F0}" destId="{0C47C9AB-3A71-4381-8739-282F68E68DF8}" srcOrd="1" destOrd="0" parTransId="{E49A64AB-DAE5-49A6-A6BD-AE281C6ABCEC}" sibTransId="{FC650C5E-F9B7-4CF6-81AA-884D96039890}"/>
    <dgm:cxn modelId="{A4E3008C-02E0-401F-82DF-5F3FF9B4CDC8}" srcId="{E33E4BCD-374F-4AE7-9035-5FC2A06287F0}" destId="{408F15F8-C1DD-401F-BB7F-4CDC811AF065}" srcOrd="2" destOrd="0" parTransId="{F50D1F0A-5C8B-406D-A4AC-E8E3FF7FFC10}" sibTransId="{2425B240-05CE-4D40-88C6-4E41F34897F3}"/>
    <dgm:cxn modelId="{1A153BBE-5303-4DCC-8EF1-411D52FBA20A}" type="presOf" srcId="{0C47C9AB-3A71-4381-8739-282F68E68DF8}" destId="{7DDC717F-69F6-426B-B650-D4B9FF938E51}" srcOrd="0" destOrd="0" presId="urn:microsoft.com/office/officeart/2005/8/layout/hierarchy4"/>
    <dgm:cxn modelId="{05D4AFC0-D0A0-429F-8F98-899121D12439}" srcId="{4968A95F-8132-4A7E-A1C0-AB158A6914CA}" destId="{E33E4BCD-374F-4AE7-9035-5FC2A06287F0}" srcOrd="0" destOrd="0" parTransId="{999E5F22-6AD2-413C-B998-A7B05AADC4EB}" sibTransId="{DD48F277-5B86-4DF5-BD7F-87932D528044}"/>
    <dgm:cxn modelId="{74AEA1F8-B5EE-44B6-83A3-7B6235E6632F}" srcId="{195AAFED-B90B-4D00-9C4D-D78F14C4897E}" destId="{4968A95F-8132-4A7E-A1C0-AB158A6914CA}" srcOrd="1" destOrd="0" parTransId="{174950E6-7D27-482B-AF71-65CBF838828B}" sibTransId="{F294E7A1-4EDF-4A0C-9EA4-DA47981E2EEF}"/>
    <dgm:cxn modelId="{76BB0A62-F449-468A-B9C1-9BA65BD0959D}" type="presParOf" srcId="{747B2D2F-61D3-459D-89D2-268CBCACEB4B}" destId="{A3BDC945-FAB6-42C0-8EDE-96A17BC23294}" srcOrd="0" destOrd="0" presId="urn:microsoft.com/office/officeart/2005/8/layout/hierarchy4"/>
    <dgm:cxn modelId="{DF9562AC-EAFB-4530-9957-D338285B5891}" type="presParOf" srcId="{A3BDC945-FAB6-42C0-8EDE-96A17BC23294}" destId="{208899F6-B310-4461-BCC4-EA2E1774A600}" srcOrd="0" destOrd="0" presId="urn:microsoft.com/office/officeart/2005/8/layout/hierarchy4"/>
    <dgm:cxn modelId="{1C5A5337-A304-47B4-8A61-E470111558AD}" type="presParOf" srcId="{A3BDC945-FAB6-42C0-8EDE-96A17BC23294}" destId="{87CE7E88-BF41-4485-B9F9-2D5E0FE6399C}" srcOrd="1" destOrd="0" presId="urn:microsoft.com/office/officeart/2005/8/layout/hierarchy4"/>
    <dgm:cxn modelId="{98E7D516-D775-4657-A8D2-86A2D2BF240B}" type="presParOf" srcId="{A3BDC945-FAB6-42C0-8EDE-96A17BC23294}" destId="{BEDB3229-9452-4A7B-AE06-1E2F15AC99E7}" srcOrd="2" destOrd="0" presId="urn:microsoft.com/office/officeart/2005/8/layout/hierarchy4"/>
    <dgm:cxn modelId="{D943193F-2B5B-4813-A57A-B191A838CF4C}" type="presParOf" srcId="{BEDB3229-9452-4A7B-AE06-1E2F15AC99E7}" destId="{57C603E0-6AC7-49AA-8E0A-AB17B8A59665}" srcOrd="0" destOrd="0" presId="urn:microsoft.com/office/officeart/2005/8/layout/hierarchy4"/>
    <dgm:cxn modelId="{F546612F-9DB3-4C48-923A-4F2D24327A80}" type="presParOf" srcId="{57C603E0-6AC7-49AA-8E0A-AB17B8A59665}" destId="{226D3E79-D78F-422E-9EAF-356EA1ED8882}" srcOrd="0" destOrd="0" presId="urn:microsoft.com/office/officeart/2005/8/layout/hierarchy4"/>
    <dgm:cxn modelId="{2CC99A43-FE57-434E-9B8A-305CA249E0AD}" type="presParOf" srcId="{57C603E0-6AC7-49AA-8E0A-AB17B8A59665}" destId="{C3DF6B1E-8992-4091-BB23-F5F9F4AD56FE}" srcOrd="1" destOrd="0" presId="urn:microsoft.com/office/officeart/2005/8/layout/hierarchy4"/>
    <dgm:cxn modelId="{958DF1F2-0BF6-4D1B-8BBE-27B1444BAB1C}" type="presParOf" srcId="{57C603E0-6AC7-49AA-8E0A-AB17B8A59665}" destId="{14D6750C-11EE-4C59-88BF-6BABACD6BBCD}" srcOrd="2" destOrd="0" presId="urn:microsoft.com/office/officeart/2005/8/layout/hierarchy4"/>
    <dgm:cxn modelId="{E55B7D9B-13CE-48CD-B760-589C3ADF8F4E}" type="presParOf" srcId="{14D6750C-11EE-4C59-88BF-6BABACD6BBCD}" destId="{35EA6A75-C735-415D-A17C-C22735CBF631}" srcOrd="0" destOrd="0" presId="urn:microsoft.com/office/officeart/2005/8/layout/hierarchy4"/>
    <dgm:cxn modelId="{3DFB31CF-4E3F-4069-80FC-A213F77038B3}" type="presParOf" srcId="{35EA6A75-C735-415D-A17C-C22735CBF631}" destId="{601A4D43-96F7-4280-A2C1-95B09AE244A0}" srcOrd="0" destOrd="0" presId="urn:microsoft.com/office/officeart/2005/8/layout/hierarchy4"/>
    <dgm:cxn modelId="{91A33D51-9C42-49B2-BC36-DA70C779928E}" type="presParOf" srcId="{35EA6A75-C735-415D-A17C-C22735CBF631}" destId="{4759C11A-77B1-46D3-BEF2-EEC1DCDAEBDD}" srcOrd="1" destOrd="0" presId="urn:microsoft.com/office/officeart/2005/8/layout/hierarchy4"/>
    <dgm:cxn modelId="{04A971BB-9821-4157-944F-23787168C987}" type="presParOf" srcId="{14D6750C-11EE-4C59-88BF-6BABACD6BBCD}" destId="{471B1E93-EF65-4492-96E1-AEF2F9B44BF7}" srcOrd="1" destOrd="0" presId="urn:microsoft.com/office/officeart/2005/8/layout/hierarchy4"/>
    <dgm:cxn modelId="{46FD4B5D-0042-41F1-9125-51F55058AA4F}" type="presParOf" srcId="{14D6750C-11EE-4C59-88BF-6BABACD6BBCD}" destId="{45AA2F41-68C1-465C-85E0-1EE0DF538AF7}" srcOrd="2" destOrd="0" presId="urn:microsoft.com/office/officeart/2005/8/layout/hierarchy4"/>
    <dgm:cxn modelId="{9D65E760-3D99-48CB-8858-6D516FB53A0E}" type="presParOf" srcId="{45AA2F41-68C1-465C-85E0-1EE0DF538AF7}" destId="{8C81353A-30EA-46D9-959D-46F112F83317}" srcOrd="0" destOrd="0" presId="urn:microsoft.com/office/officeart/2005/8/layout/hierarchy4"/>
    <dgm:cxn modelId="{94666C4A-49B1-4425-AE80-EDC39F35B78E}" type="presParOf" srcId="{45AA2F41-68C1-465C-85E0-1EE0DF538AF7}" destId="{19A1C849-4BBE-48A5-810F-CC2D9EA9C385}" srcOrd="1" destOrd="0" presId="urn:microsoft.com/office/officeart/2005/8/layout/hierarchy4"/>
    <dgm:cxn modelId="{78C6DA30-80D0-48B9-A88D-22269C1642E4}" type="presParOf" srcId="{14D6750C-11EE-4C59-88BF-6BABACD6BBCD}" destId="{399C7060-5CEF-4CF9-A1B6-48B6916383F3}" srcOrd="3" destOrd="0" presId="urn:microsoft.com/office/officeart/2005/8/layout/hierarchy4"/>
    <dgm:cxn modelId="{EA07C030-6CB5-4F1F-B780-75DD8DA1A912}" type="presParOf" srcId="{14D6750C-11EE-4C59-88BF-6BABACD6BBCD}" destId="{24C357AB-E188-4BB6-B215-9B1D8012559B}" srcOrd="4" destOrd="0" presId="urn:microsoft.com/office/officeart/2005/8/layout/hierarchy4"/>
    <dgm:cxn modelId="{46CD3F7F-D775-47FC-88F7-309084874DB8}" type="presParOf" srcId="{24C357AB-E188-4BB6-B215-9B1D8012559B}" destId="{65752824-D89E-469E-937E-AF6F921E4CF7}" srcOrd="0" destOrd="0" presId="urn:microsoft.com/office/officeart/2005/8/layout/hierarchy4"/>
    <dgm:cxn modelId="{236F1D66-FDDC-4C93-B11B-DC3530B698F0}" type="presParOf" srcId="{24C357AB-E188-4BB6-B215-9B1D8012559B}" destId="{219156E9-BE4E-4A07-8EAD-1C2CEE8BD2CA}" srcOrd="1" destOrd="0" presId="urn:microsoft.com/office/officeart/2005/8/layout/hierarchy4"/>
    <dgm:cxn modelId="{F1500FD1-834E-42C4-B864-71F76204BC10}" type="presParOf" srcId="{747B2D2F-61D3-459D-89D2-268CBCACEB4B}" destId="{588238A5-03B9-434F-B4A0-B9BBDA9FF2F5}" srcOrd="1" destOrd="0" presId="urn:microsoft.com/office/officeart/2005/8/layout/hierarchy4"/>
    <dgm:cxn modelId="{625685DF-C238-4AC6-AC05-61C5B507E0B1}" type="presParOf" srcId="{747B2D2F-61D3-459D-89D2-268CBCACEB4B}" destId="{764AC0E5-2EEE-4417-8ED3-1D2EA00F0A32}" srcOrd="2" destOrd="0" presId="urn:microsoft.com/office/officeart/2005/8/layout/hierarchy4"/>
    <dgm:cxn modelId="{3D75D167-9DF8-4E3D-BC1E-AFAD0C0142D7}" type="presParOf" srcId="{764AC0E5-2EEE-4417-8ED3-1D2EA00F0A32}" destId="{CEB3AEFE-5A4D-4E9E-81EA-23A5378F8A89}" srcOrd="0" destOrd="0" presId="urn:microsoft.com/office/officeart/2005/8/layout/hierarchy4"/>
    <dgm:cxn modelId="{7DB983D1-212D-408A-999D-02E378D1FBAC}" type="presParOf" srcId="{764AC0E5-2EEE-4417-8ED3-1D2EA00F0A32}" destId="{6C7FAFF3-E482-487D-829F-64AAD607757B}" srcOrd="1" destOrd="0" presId="urn:microsoft.com/office/officeart/2005/8/layout/hierarchy4"/>
    <dgm:cxn modelId="{1ACAB5CC-934E-4AE2-857B-4D682F539C16}" type="presParOf" srcId="{764AC0E5-2EEE-4417-8ED3-1D2EA00F0A32}" destId="{EB5A0D01-E66B-4F40-81D6-BA4E2652ECBF}" srcOrd="2" destOrd="0" presId="urn:microsoft.com/office/officeart/2005/8/layout/hierarchy4"/>
    <dgm:cxn modelId="{4755204A-94FB-49E6-9B88-3092BD3EAA0E}" type="presParOf" srcId="{EB5A0D01-E66B-4F40-81D6-BA4E2652ECBF}" destId="{DF34FE74-50FC-4AC1-AB58-B7A19E935043}" srcOrd="0" destOrd="0" presId="urn:microsoft.com/office/officeart/2005/8/layout/hierarchy4"/>
    <dgm:cxn modelId="{91D024FC-77A5-4855-ABC6-7FC3BA5D976E}" type="presParOf" srcId="{DF34FE74-50FC-4AC1-AB58-B7A19E935043}" destId="{A42B17F5-C300-4AB0-983F-4CDC363897B2}" srcOrd="0" destOrd="0" presId="urn:microsoft.com/office/officeart/2005/8/layout/hierarchy4"/>
    <dgm:cxn modelId="{B914C9C7-99EA-4BBE-A749-CE75560444CE}" type="presParOf" srcId="{DF34FE74-50FC-4AC1-AB58-B7A19E935043}" destId="{F2232292-F79B-480C-B6CB-E8F13372700B}" srcOrd="1" destOrd="0" presId="urn:microsoft.com/office/officeart/2005/8/layout/hierarchy4"/>
    <dgm:cxn modelId="{D7FD8891-DB61-4E0F-8759-C5E07127940E}" type="presParOf" srcId="{DF34FE74-50FC-4AC1-AB58-B7A19E935043}" destId="{781C7DA0-406B-4F60-A0F6-90EA8E09E9DB}" srcOrd="2" destOrd="0" presId="urn:microsoft.com/office/officeart/2005/8/layout/hierarchy4"/>
    <dgm:cxn modelId="{005EB14A-A8B3-434C-9E9C-BFEC9EF15466}" type="presParOf" srcId="{781C7DA0-406B-4F60-A0F6-90EA8E09E9DB}" destId="{9EC5E081-9E66-4AA8-8D92-E0E407A585FC}" srcOrd="0" destOrd="0" presId="urn:microsoft.com/office/officeart/2005/8/layout/hierarchy4"/>
    <dgm:cxn modelId="{A9B96FB8-D4E9-4E03-886A-C54CE02A2897}" type="presParOf" srcId="{9EC5E081-9E66-4AA8-8D92-E0E407A585FC}" destId="{D7BA82B5-35F0-4285-B6FD-636AD0539BD3}" srcOrd="0" destOrd="0" presId="urn:microsoft.com/office/officeart/2005/8/layout/hierarchy4"/>
    <dgm:cxn modelId="{45753372-9FF4-4C06-B8B0-AC30BBDBB3EA}" type="presParOf" srcId="{9EC5E081-9E66-4AA8-8D92-E0E407A585FC}" destId="{7D724D3B-0FDA-4F48-BE30-8323DFB39BE4}" srcOrd="1" destOrd="0" presId="urn:microsoft.com/office/officeart/2005/8/layout/hierarchy4"/>
    <dgm:cxn modelId="{E4B8115B-8F0C-44B6-A5AE-EF179F7EFD84}" type="presParOf" srcId="{781C7DA0-406B-4F60-A0F6-90EA8E09E9DB}" destId="{601B6475-CCA2-4F00-903D-E778D032C08A}" srcOrd="1" destOrd="0" presId="urn:microsoft.com/office/officeart/2005/8/layout/hierarchy4"/>
    <dgm:cxn modelId="{E5F9DFCD-B0F0-439E-ABF2-80C8A8329DFF}" type="presParOf" srcId="{781C7DA0-406B-4F60-A0F6-90EA8E09E9DB}" destId="{3684382B-AFE6-46F0-A6B9-68679EF9A675}" srcOrd="2" destOrd="0" presId="urn:microsoft.com/office/officeart/2005/8/layout/hierarchy4"/>
    <dgm:cxn modelId="{9CDDE2B6-41EA-4B36-91C1-62CE70CAD65D}" type="presParOf" srcId="{3684382B-AFE6-46F0-A6B9-68679EF9A675}" destId="{7DDC717F-69F6-426B-B650-D4B9FF938E51}" srcOrd="0" destOrd="0" presId="urn:microsoft.com/office/officeart/2005/8/layout/hierarchy4"/>
    <dgm:cxn modelId="{989EE6EA-251F-4864-837D-3E86F9996E1C}" type="presParOf" srcId="{3684382B-AFE6-46F0-A6B9-68679EF9A675}" destId="{E79CB9D1-0CBB-475E-81C4-FEAC4F9FC52D}" srcOrd="1" destOrd="0" presId="urn:microsoft.com/office/officeart/2005/8/layout/hierarchy4"/>
    <dgm:cxn modelId="{7A86555C-D8CA-4349-B1F8-61A80827452A}" type="presParOf" srcId="{781C7DA0-406B-4F60-A0F6-90EA8E09E9DB}" destId="{D0DC9C4D-539F-4650-A466-9956496AF335}" srcOrd="3" destOrd="0" presId="urn:microsoft.com/office/officeart/2005/8/layout/hierarchy4"/>
    <dgm:cxn modelId="{BF7DC18D-8702-4793-913E-75E07F37EEF6}" type="presParOf" srcId="{781C7DA0-406B-4F60-A0F6-90EA8E09E9DB}" destId="{0F7E2C63-66EC-43AB-8B8D-ACBF038C4BF7}" srcOrd="4" destOrd="0" presId="urn:microsoft.com/office/officeart/2005/8/layout/hierarchy4"/>
    <dgm:cxn modelId="{7434F316-0162-4A8F-B62C-FD6B0CF001FD}" type="presParOf" srcId="{0F7E2C63-66EC-43AB-8B8D-ACBF038C4BF7}" destId="{C383A70A-A37A-40B9-ACD6-71992943A381}" srcOrd="0" destOrd="0" presId="urn:microsoft.com/office/officeart/2005/8/layout/hierarchy4"/>
    <dgm:cxn modelId="{595D2BCE-3464-4E1A-A90F-5D73E8CCFE25}" type="presParOf" srcId="{0F7E2C63-66EC-43AB-8B8D-ACBF038C4BF7}" destId="{C317ED59-AE25-4C89-8F8D-7034099B05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35252F-31D4-4A4B-A1B5-4A5964A4BC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101A0E1-7586-45CE-B075-B1BCDB9BAFFA}">
      <dgm:prSet/>
      <dgm:spPr/>
      <dgm:t>
        <a:bodyPr/>
        <a:lstStyle/>
        <a:p>
          <a:r>
            <a:rPr lang="en-US"/>
            <a:t>Databases marry schema and data (unlike apps)</a:t>
          </a:r>
        </a:p>
      </dgm:t>
    </dgm:pt>
    <dgm:pt modelId="{CD7F0AA1-264D-46C0-912A-4EB63135BAAC}" type="parTrans" cxnId="{CB8639AE-17CC-4C27-A314-9DD5BA67BC6F}">
      <dgm:prSet/>
      <dgm:spPr/>
      <dgm:t>
        <a:bodyPr/>
        <a:lstStyle/>
        <a:p>
          <a:endParaRPr lang="en-US"/>
        </a:p>
      </dgm:t>
    </dgm:pt>
    <dgm:pt modelId="{6C20D4D5-41E4-4CCB-B597-CA128307A0E8}" type="sibTrans" cxnId="{CB8639AE-17CC-4C27-A314-9DD5BA67BC6F}">
      <dgm:prSet/>
      <dgm:spPr/>
      <dgm:t>
        <a:bodyPr/>
        <a:lstStyle/>
        <a:p>
          <a:endParaRPr lang="en-US"/>
        </a:p>
      </dgm:t>
    </dgm:pt>
    <dgm:pt modelId="{A26EC3CB-49BC-485F-8FD4-5B384597FC0B}">
      <dgm:prSet/>
      <dgm:spPr/>
      <dgm:t>
        <a:bodyPr/>
        <a:lstStyle/>
        <a:p>
          <a:r>
            <a:rPr lang="en-US"/>
            <a:t>Dropping or renaming items can lose data</a:t>
          </a:r>
        </a:p>
      </dgm:t>
    </dgm:pt>
    <dgm:pt modelId="{356C9422-B470-4CD6-806A-31CA418AED70}" type="parTrans" cxnId="{3CBE258F-8AE3-408E-84EB-3DC49D57D2D5}">
      <dgm:prSet/>
      <dgm:spPr/>
      <dgm:t>
        <a:bodyPr/>
        <a:lstStyle/>
        <a:p>
          <a:endParaRPr lang="en-US"/>
        </a:p>
      </dgm:t>
    </dgm:pt>
    <dgm:pt modelId="{51956F20-53AC-4B80-AB94-B2D599A3DCCC}" type="sibTrans" cxnId="{3CBE258F-8AE3-408E-84EB-3DC49D57D2D5}">
      <dgm:prSet/>
      <dgm:spPr/>
      <dgm:t>
        <a:bodyPr/>
        <a:lstStyle/>
        <a:p>
          <a:endParaRPr lang="en-US"/>
        </a:p>
      </dgm:t>
    </dgm:pt>
    <dgm:pt modelId="{1B837DEF-2398-41E5-BCE5-B2D1EB3444E0}">
      <dgm:prSet/>
      <dgm:spPr/>
      <dgm:t>
        <a:bodyPr/>
        <a:lstStyle/>
        <a:p>
          <a:r>
            <a:rPr lang="en-US"/>
            <a:t>Data modeling is often overlooked</a:t>
          </a:r>
        </a:p>
      </dgm:t>
    </dgm:pt>
    <dgm:pt modelId="{F43A39BF-EBB3-4F0D-B75D-2ECF5AC1AE2B}" type="parTrans" cxnId="{D833546A-0D28-4067-8D24-08887268C4DB}">
      <dgm:prSet/>
      <dgm:spPr/>
      <dgm:t>
        <a:bodyPr/>
        <a:lstStyle/>
        <a:p>
          <a:endParaRPr lang="en-US"/>
        </a:p>
      </dgm:t>
    </dgm:pt>
    <dgm:pt modelId="{EE331A5D-FEFA-4B41-8781-F0DDD5FC4EA7}" type="sibTrans" cxnId="{D833546A-0D28-4067-8D24-08887268C4DB}">
      <dgm:prSet/>
      <dgm:spPr/>
      <dgm:t>
        <a:bodyPr/>
        <a:lstStyle/>
        <a:p>
          <a:endParaRPr lang="en-US"/>
        </a:p>
      </dgm:t>
    </dgm:pt>
    <dgm:pt modelId="{D8D4013F-A01D-4350-9D3F-0783BE0F863C}">
      <dgm:prSet/>
      <dgm:spPr/>
      <dgm:t>
        <a:bodyPr/>
        <a:lstStyle/>
        <a:p>
          <a:r>
            <a:rPr lang="en-US"/>
            <a:t>Data meaning</a:t>
          </a:r>
        </a:p>
      </dgm:t>
    </dgm:pt>
    <dgm:pt modelId="{4135195C-7B22-4922-81E7-40212BC8BDEF}" type="parTrans" cxnId="{078744D7-E501-4AA2-A961-670C95D82F3C}">
      <dgm:prSet/>
      <dgm:spPr/>
      <dgm:t>
        <a:bodyPr/>
        <a:lstStyle/>
        <a:p>
          <a:endParaRPr lang="en-US"/>
        </a:p>
      </dgm:t>
    </dgm:pt>
    <dgm:pt modelId="{25232892-E2A8-4AE7-B3A7-B85703CE7E34}" type="sibTrans" cxnId="{078744D7-E501-4AA2-A961-670C95D82F3C}">
      <dgm:prSet/>
      <dgm:spPr/>
      <dgm:t>
        <a:bodyPr/>
        <a:lstStyle/>
        <a:p>
          <a:endParaRPr lang="en-US"/>
        </a:p>
      </dgm:t>
    </dgm:pt>
    <dgm:pt modelId="{5B09805E-4311-409E-8D66-87EDB64B1797}">
      <dgm:prSet/>
      <dgm:spPr/>
      <dgm:t>
        <a:bodyPr/>
        <a:lstStyle/>
        <a:p>
          <a:r>
            <a:rPr lang="en-US"/>
            <a:t>Data importance</a:t>
          </a:r>
        </a:p>
      </dgm:t>
    </dgm:pt>
    <dgm:pt modelId="{485F0133-D9B4-4FC0-9E72-A83674F4F29B}" type="parTrans" cxnId="{20A49F4D-B156-4047-8173-2B20823B2CC3}">
      <dgm:prSet/>
      <dgm:spPr/>
      <dgm:t>
        <a:bodyPr/>
        <a:lstStyle/>
        <a:p>
          <a:endParaRPr lang="en-US"/>
        </a:p>
      </dgm:t>
    </dgm:pt>
    <dgm:pt modelId="{5DF1D994-715E-4F2B-87DF-815714436D55}" type="sibTrans" cxnId="{20A49F4D-B156-4047-8173-2B20823B2CC3}">
      <dgm:prSet/>
      <dgm:spPr/>
      <dgm:t>
        <a:bodyPr/>
        <a:lstStyle/>
        <a:p>
          <a:endParaRPr lang="en-US"/>
        </a:p>
      </dgm:t>
    </dgm:pt>
    <dgm:pt modelId="{CDDF9ACC-1766-4F14-8DF3-F552E9D79E5A}" type="pres">
      <dgm:prSet presAssocID="{4335252F-31D4-4A4B-A1B5-4A5964A4BC93}" presName="root" presStyleCnt="0">
        <dgm:presLayoutVars>
          <dgm:dir/>
          <dgm:resizeHandles val="exact"/>
        </dgm:presLayoutVars>
      </dgm:prSet>
      <dgm:spPr/>
    </dgm:pt>
    <dgm:pt modelId="{491D1604-2F4C-4E6C-A03C-20E770E9C59F}" type="pres">
      <dgm:prSet presAssocID="{8101A0E1-7586-45CE-B075-B1BCDB9BAFFA}" presName="compNode" presStyleCnt="0"/>
      <dgm:spPr/>
    </dgm:pt>
    <dgm:pt modelId="{D4E80007-B72C-4130-98A1-CD3EC2F4EEB5}" type="pres">
      <dgm:prSet presAssocID="{8101A0E1-7586-45CE-B075-B1BCDB9BAFFA}" presName="bgRect" presStyleLbl="bgShp" presStyleIdx="0" presStyleCnt="3"/>
      <dgm:spPr/>
    </dgm:pt>
    <dgm:pt modelId="{9DF780C3-02CD-4C07-8F19-C321DC9B5B09}" type="pres">
      <dgm:prSet presAssocID="{8101A0E1-7586-45CE-B075-B1BCDB9BAF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D43B5B7-8206-43E9-9DCE-3F5ACF5D6911}" type="pres">
      <dgm:prSet presAssocID="{8101A0E1-7586-45CE-B075-B1BCDB9BAFFA}" presName="spaceRect" presStyleCnt="0"/>
      <dgm:spPr/>
    </dgm:pt>
    <dgm:pt modelId="{EA286848-CEDE-4019-8D5B-CD18344C6C0B}" type="pres">
      <dgm:prSet presAssocID="{8101A0E1-7586-45CE-B075-B1BCDB9BAFFA}" presName="parTx" presStyleLbl="revTx" presStyleIdx="0" presStyleCnt="4">
        <dgm:presLayoutVars>
          <dgm:chMax val="0"/>
          <dgm:chPref val="0"/>
        </dgm:presLayoutVars>
      </dgm:prSet>
      <dgm:spPr/>
    </dgm:pt>
    <dgm:pt modelId="{8B984BDC-DEE1-4225-9394-8D351300FDB5}" type="pres">
      <dgm:prSet presAssocID="{6C20D4D5-41E4-4CCB-B597-CA128307A0E8}" presName="sibTrans" presStyleCnt="0"/>
      <dgm:spPr/>
    </dgm:pt>
    <dgm:pt modelId="{06B5C13E-474C-4AD5-A4CB-A9336494E152}" type="pres">
      <dgm:prSet presAssocID="{A26EC3CB-49BC-485F-8FD4-5B384597FC0B}" presName="compNode" presStyleCnt="0"/>
      <dgm:spPr/>
    </dgm:pt>
    <dgm:pt modelId="{E90FEA0A-1D87-49CF-AFFE-27691E8F6712}" type="pres">
      <dgm:prSet presAssocID="{A26EC3CB-49BC-485F-8FD4-5B384597FC0B}" presName="bgRect" presStyleLbl="bgShp" presStyleIdx="1" presStyleCnt="3"/>
      <dgm:spPr/>
    </dgm:pt>
    <dgm:pt modelId="{5A014C4D-7458-42B5-A77C-1DF0EB488A21}" type="pres">
      <dgm:prSet presAssocID="{A26EC3CB-49BC-485F-8FD4-5B384597FC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51D0C6BA-1684-4766-8F4B-DB1E4ADF39BF}" type="pres">
      <dgm:prSet presAssocID="{A26EC3CB-49BC-485F-8FD4-5B384597FC0B}" presName="spaceRect" presStyleCnt="0"/>
      <dgm:spPr/>
    </dgm:pt>
    <dgm:pt modelId="{29CB234D-01F2-4316-9A4C-A8FA5994846B}" type="pres">
      <dgm:prSet presAssocID="{A26EC3CB-49BC-485F-8FD4-5B384597FC0B}" presName="parTx" presStyleLbl="revTx" presStyleIdx="1" presStyleCnt="4">
        <dgm:presLayoutVars>
          <dgm:chMax val="0"/>
          <dgm:chPref val="0"/>
        </dgm:presLayoutVars>
      </dgm:prSet>
      <dgm:spPr/>
    </dgm:pt>
    <dgm:pt modelId="{00A29A73-43DE-406B-ADF0-6CD0ACA67302}" type="pres">
      <dgm:prSet presAssocID="{51956F20-53AC-4B80-AB94-B2D599A3DCCC}" presName="sibTrans" presStyleCnt="0"/>
      <dgm:spPr/>
    </dgm:pt>
    <dgm:pt modelId="{00953351-F784-4D32-BC72-19AEA4DCF222}" type="pres">
      <dgm:prSet presAssocID="{1B837DEF-2398-41E5-BCE5-B2D1EB3444E0}" presName="compNode" presStyleCnt="0"/>
      <dgm:spPr/>
    </dgm:pt>
    <dgm:pt modelId="{3ABB1E8C-1D6E-4BA4-B723-202C9E166F4E}" type="pres">
      <dgm:prSet presAssocID="{1B837DEF-2398-41E5-BCE5-B2D1EB3444E0}" presName="bgRect" presStyleLbl="bgShp" presStyleIdx="2" presStyleCnt="3"/>
      <dgm:spPr/>
    </dgm:pt>
    <dgm:pt modelId="{0FB2412C-999B-4A66-A557-3C2788D9FEC4}" type="pres">
      <dgm:prSet presAssocID="{1B837DEF-2398-41E5-BCE5-B2D1EB3444E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5204A27-82CF-4FEF-8560-C4FE0C9E18F7}" type="pres">
      <dgm:prSet presAssocID="{1B837DEF-2398-41E5-BCE5-B2D1EB3444E0}" presName="spaceRect" presStyleCnt="0"/>
      <dgm:spPr/>
    </dgm:pt>
    <dgm:pt modelId="{FD3D61A4-E2CA-4D1F-BCE7-59B894D4A066}" type="pres">
      <dgm:prSet presAssocID="{1B837DEF-2398-41E5-BCE5-B2D1EB3444E0}" presName="parTx" presStyleLbl="revTx" presStyleIdx="2" presStyleCnt="4">
        <dgm:presLayoutVars>
          <dgm:chMax val="0"/>
          <dgm:chPref val="0"/>
        </dgm:presLayoutVars>
      </dgm:prSet>
      <dgm:spPr/>
    </dgm:pt>
    <dgm:pt modelId="{109A8C85-6573-4EED-A871-C925742C7033}" type="pres">
      <dgm:prSet presAssocID="{1B837DEF-2398-41E5-BCE5-B2D1EB3444E0}" presName="desTx" presStyleLbl="revTx" presStyleIdx="3" presStyleCnt="4">
        <dgm:presLayoutVars/>
      </dgm:prSet>
      <dgm:spPr/>
    </dgm:pt>
  </dgm:ptLst>
  <dgm:cxnLst>
    <dgm:cxn modelId="{332FBC10-38DA-4366-8545-6C28D5926C97}" type="presOf" srcId="{4335252F-31D4-4A4B-A1B5-4A5964A4BC93}" destId="{CDDF9ACC-1766-4F14-8DF3-F552E9D79E5A}" srcOrd="0" destOrd="0" presId="urn:microsoft.com/office/officeart/2018/2/layout/IconVerticalSolidList"/>
    <dgm:cxn modelId="{D833546A-0D28-4067-8D24-08887268C4DB}" srcId="{4335252F-31D4-4A4B-A1B5-4A5964A4BC93}" destId="{1B837DEF-2398-41E5-BCE5-B2D1EB3444E0}" srcOrd="2" destOrd="0" parTransId="{F43A39BF-EBB3-4F0D-B75D-2ECF5AC1AE2B}" sibTransId="{EE331A5D-FEFA-4B41-8781-F0DDD5FC4EA7}"/>
    <dgm:cxn modelId="{20A49F4D-B156-4047-8173-2B20823B2CC3}" srcId="{1B837DEF-2398-41E5-BCE5-B2D1EB3444E0}" destId="{5B09805E-4311-409E-8D66-87EDB64B1797}" srcOrd="1" destOrd="0" parTransId="{485F0133-D9B4-4FC0-9E72-A83674F4F29B}" sibTransId="{5DF1D994-715E-4F2B-87DF-815714436D55}"/>
    <dgm:cxn modelId="{47D1A35A-1DF4-4801-ADD4-9B8A8FE09C2D}" type="presOf" srcId="{1B837DEF-2398-41E5-BCE5-B2D1EB3444E0}" destId="{FD3D61A4-E2CA-4D1F-BCE7-59B894D4A066}" srcOrd="0" destOrd="0" presId="urn:microsoft.com/office/officeart/2018/2/layout/IconVerticalSolidList"/>
    <dgm:cxn modelId="{3CBE258F-8AE3-408E-84EB-3DC49D57D2D5}" srcId="{4335252F-31D4-4A4B-A1B5-4A5964A4BC93}" destId="{A26EC3CB-49BC-485F-8FD4-5B384597FC0B}" srcOrd="1" destOrd="0" parTransId="{356C9422-B470-4CD6-806A-31CA418AED70}" sibTransId="{51956F20-53AC-4B80-AB94-B2D599A3DCCC}"/>
    <dgm:cxn modelId="{CB8639AE-17CC-4C27-A314-9DD5BA67BC6F}" srcId="{4335252F-31D4-4A4B-A1B5-4A5964A4BC93}" destId="{8101A0E1-7586-45CE-B075-B1BCDB9BAFFA}" srcOrd="0" destOrd="0" parTransId="{CD7F0AA1-264D-46C0-912A-4EB63135BAAC}" sibTransId="{6C20D4D5-41E4-4CCB-B597-CA128307A0E8}"/>
    <dgm:cxn modelId="{7A3834B8-5C95-4680-B748-4CBAB5135C64}" type="presOf" srcId="{D8D4013F-A01D-4350-9D3F-0783BE0F863C}" destId="{109A8C85-6573-4EED-A871-C925742C7033}" srcOrd="0" destOrd="0" presId="urn:microsoft.com/office/officeart/2018/2/layout/IconVerticalSolidList"/>
    <dgm:cxn modelId="{078744D7-E501-4AA2-A961-670C95D82F3C}" srcId="{1B837DEF-2398-41E5-BCE5-B2D1EB3444E0}" destId="{D8D4013F-A01D-4350-9D3F-0783BE0F863C}" srcOrd="0" destOrd="0" parTransId="{4135195C-7B22-4922-81E7-40212BC8BDEF}" sibTransId="{25232892-E2A8-4AE7-B3A7-B85703CE7E34}"/>
    <dgm:cxn modelId="{F3C068DD-0812-4211-9F15-C16D2B7FE548}" type="presOf" srcId="{A26EC3CB-49BC-485F-8FD4-5B384597FC0B}" destId="{29CB234D-01F2-4316-9A4C-A8FA5994846B}" srcOrd="0" destOrd="0" presId="urn:microsoft.com/office/officeart/2018/2/layout/IconVerticalSolidList"/>
    <dgm:cxn modelId="{06E627EB-9759-45FB-997E-E183EBB3AA51}" type="presOf" srcId="{5B09805E-4311-409E-8D66-87EDB64B1797}" destId="{109A8C85-6573-4EED-A871-C925742C7033}" srcOrd="0" destOrd="1" presId="urn:microsoft.com/office/officeart/2018/2/layout/IconVerticalSolidList"/>
    <dgm:cxn modelId="{591FD0FD-877D-4F4A-846B-9A50DB6829BF}" type="presOf" srcId="{8101A0E1-7586-45CE-B075-B1BCDB9BAFFA}" destId="{EA286848-CEDE-4019-8D5B-CD18344C6C0B}" srcOrd="0" destOrd="0" presId="urn:microsoft.com/office/officeart/2018/2/layout/IconVerticalSolidList"/>
    <dgm:cxn modelId="{71CA6E46-9C1F-49AE-8FD4-825F9D7DB9A1}" type="presParOf" srcId="{CDDF9ACC-1766-4F14-8DF3-F552E9D79E5A}" destId="{491D1604-2F4C-4E6C-A03C-20E770E9C59F}" srcOrd="0" destOrd="0" presId="urn:microsoft.com/office/officeart/2018/2/layout/IconVerticalSolidList"/>
    <dgm:cxn modelId="{329BB565-B1CB-476B-8A7A-4AF4D19E1369}" type="presParOf" srcId="{491D1604-2F4C-4E6C-A03C-20E770E9C59F}" destId="{D4E80007-B72C-4130-98A1-CD3EC2F4EEB5}" srcOrd="0" destOrd="0" presId="urn:microsoft.com/office/officeart/2018/2/layout/IconVerticalSolidList"/>
    <dgm:cxn modelId="{F7D189AD-79B5-4322-87EC-4D69685279CD}" type="presParOf" srcId="{491D1604-2F4C-4E6C-A03C-20E770E9C59F}" destId="{9DF780C3-02CD-4C07-8F19-C321DC9B5B09}" srcOrd="1" destOrd="0" presId="urn:microsoft.com/office/officeart/2018/2/layout/IconVerticalSolidList"/>
    <dgm:cxn modelId="{3A29E482-FF3D-48D6-929B-778A367D321F}" type="presParOf" srcId="{491D1604-2F4C-4E6C-A03C-20E770E9C59F}" destId="{CD43B5B7-8206-43E9-9DCE-3F5ACF5D6911}" srcOrd="2" destOrd="0" presId="urn:microsoft.com/office/officeart/2018/2/layout/IconVerticalSolidList"/>
    <dgm:cxn modelId="{E72A962A-3FD1-40A6-AD5F-8F313F9C77D9}" type="presParOf" srcId="{491D1604-2F4C-4E6C-A03C-20E770E9C59F}" destId="{EA286848-CEDE-4019-8D5B-CD18344C6C0B}" srcOrd="3" destOrd="0" presId="urn:microsoft.com/office/officeart/2018/2/layout/IconVerticalSolidList"/>
    <dgm:cxn modelId="{EF5E2787-B7EA-46B0-BCD0-AB0EB9B6E07D}" type="presParOf" srcId="{CDDF9ACC-1766-4F14-8DF3-F552E9D79E5A}" destId="{8B984BDC-DEE1-4225-9394-8D351300FDB5}" srcOrd="1" destOrd="0" presId="urn:microsoft.com/office/officeart/2018/2/layout/IconVerticalSolidList"/>
    <dgm:cxn modelId="{51FAB2A6-8049-464C-A18F-7D27A7D378CA}" type="presParOf" srcId="{CDDF9ACC-1766-4F14-8DF3-F552E9D79E5A}" destId="{06B5C13E-474C-4AD5-A4CB-A9336494E152}" srcOrd="2" destOrd="0" presId="urn:microsoft.com/office/officeart/2018/2/layout/IconVerticalSolidList"/>
    <dgm:cxn modelId="{01A9C9D6-1C0C-46E1-BC6E-68A91FFE49FC}" type="presParOf" srcId="{06B5C13E-474C-4AD5-A4CB-A9336494E152}" destId="{E90FEA0A-1D87-49CF-AFFE-27691E8F6712}" srcOrd="0" destOrd="0" presId="urn:microsoft.com/office/officeart/2018/2/layout/IconVerticalSolidList"/>
    <dgm:cxn modelId="{7B385D44-210F-4AFF-87B3-BD9BD2450543}" type="presParOf" srcId="{06B5C13E-474C-4AD5-A4CB-A9336494E152}" destId="{5A014C4D-7458-42B5-A77C-1DF0EB488A21}" srcOrd="1" destOrd="0" presId="urn:microsoft.com/office/officeart/2018/2/layout/IconVerticalSolidList"/>
    <dgm:cxn modelId="{2625E6B2-D8C0-4FA2-9229-95D04852EEDF}" type="presParOf" srcId="{06B5C13E-474C-4AD5-A4CB-A9336494E152}" destId="{51D0C6BA-1684-4766-8F4B-DB1E4ADF39BF}" srcOrd="2" destOrd="0" presId="urn:microsoft.com/office/officeart/2018/2/layout/IconVerticalSolidList"/>
    <dgm:cxn modelId="{3A976D5D-EF4A-411A-84B2-E2C1732219D2}" type="presParOf" srcId="{06B5C13E-474C-4AD5-A4CB-A9336494E152}" destId="{29CB234D-01F2-4316-9A4C-A8FA5994846B}" srcOrd="3" destOrd="0" presId="urn:microsoft.com/office/officeart/2018/2/layout/IconVerticalSolidList"/>
    <dgm:cxn modelId="{CD9D1CA4-D2F8-4E69-A7F7-6CDAF39BC8D9}" type="presParOf" srcId="{CDDF9ACC-1766-4F14-8DF3-F552E9D79E5A}" destId="{00A29A73-43DE-406B-ADF0-6CD0ACA67302}" srcOrd="3" destOrd="0" presId="urn:microsoft.com/office/officeart/2018/2/layout/IconVerticalSolidList"/>
    <dgm:cxn modelId="{FC619969-5CAF-4D5C-92DF-7D1E9C9B5D2E}" type="presParOf" srcId="{CDDF9ACC-1766-4F14-8DF3-F552E9D79E5A}" destId="{00953351-F784-4D32-BC72-19AEA4DCF222}" srcOrd="4" destOrd="0" presId="urn:microsoft.com/office/officeart/2018/2/layout/IconVerticalSolidList"/>
    <dgm:cxn modelId="{32CAB942-2D06-44ED-A064-BD2EB1D3B1CD}" type="presParOf" srcId="{00953351-F784-4D32-BC72-19AEA4DCF222}" destId="{3ABB1E8C-1D6E-4BA4-B723-202C9E166F4E}" srcOrd="0" destOrd="0" presId="urn:microsoft.com/office/officeart/2018/2/layout/IconVerticalSolidList"/>
    <dgm:cxn modelId="{A1328BA2-9AF9-4727-B20F-CC68BE601E9F}" type="presParOf" srcId="{00953351-F784-4D32-BC72-19AEA4DCF222}" destId="{0FB2412C-999B-4A66-A557-3C2788D9FEC4}" srcOrd="1" destOrd="0" presId="urn:microsoft.com/office/officeart/2018/2/layout/IconVerticalSolidList"/>
    <dgm:cxn modelId="{48150057-6252-438A-A6BF-B5A2B1BBFCE9}" type="presParOf" srcId="{00953351-F784-4D32-BC72-19AEA4DCF222}" destId="{B5204A27-82CF-4FEF-8560-C4FE0C9E18F7}" srcOrd="2" destOrd="0" presId="urn:microsoft.com/office/officeart/2018/2/layout/IconVerticalSolidList"/>
    <dgm:cxn modelId="{4E829848-634D-4E1A-9852-2712E397B746}" type="presParOf" srcId="{00953351-F784-4D32-BC72-19AEA4DCF222}" destId="{FD3D61A4-E2CA-4D1F-BCE7-59B894D4A066}" srcOrd="3" destOrd="0" presId="urn:microsoft.com/office/officeart/2018/2/layout/IconVerticalSolidList"/>
    <dgm:cxn modelId="{6F12C05C-28E7-475D-A484-B2A872F583BC}" type="presParOf" srcId="{00953351-F784-4D32-BC72-19AEA4DCF222}" destId="{109A8C85-6573-4EED-A871-C925742C703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7F2D0B-DC60-419C-B9F3-6B8F6CEC2FE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FA60E82-DF4D-4ABF-84CF-829903E7F98D}">
      <dgm:prSet/>
      <dgm:spPr/>
      <dgm:t>
        <a:bodyPr/>
        <a:lstStyle/>
        <a:p>
          <a:r>
            <a:rPr lang="en-US"/>
            <a:t>Emulation or Compression </a:t>
          </a:r>
        </a:p>
      </dgm:t>
    </dgm:pt>
    <dgm:pt modelId="{62DBA765-2EB1-4DC0-A89D-6EA60327B540}" type="parTrans" cxnId="{6E5D2397-56CF-4CC2-B41C-BBFDAA1881C6}">
      <dgm:prSet/>
      <dgm:spPr/>
      <dgm:t>
        <a:bodyPr/>
        <a:lstStyle/>
        <a:p>
          <a:endParaRPr lang="en-US"/>
        </a:p>
      </dgm:t>
    </dgm:pt>
    <dgm:pt modelId="{50E0EEA9-8E77-456D-8064-03E5D9F6F92C}" type="sibTrans" cxnId="{6E5D2397-56CF-4CC2-B41C-BBFDAA1881C6}">
      <dgm:prSet/>
      <dgm:spPr/>
      <dgm:t>
        <a:bodyPr/>
        <a:lstStyle/>
        <a:p>
          <a:endParaRPr lang="en-US"/>
        </a:p>
      </dgm:t>
    </dgm:pt>
    <dgm:pt modelId="{C5DCDC9D-61B5-4A30-B217-801C78CF68F3}">
      <dgm:prSet/>
      <dgm:spPr/>
      <dgm:t>
        <a:bodyPr/>
        <a:lstStyle/>
        <a:p>
          <a:r>
            <a:rPr lang="en-US"/>
            <a:t>Virtualization (RedGate, Delphix)</a:t>
          </a:r>
        </a:p>
      </dgm:t>
    </dgm:pt>
    <dgm:pt modelId="{9BE5BB1D-19E2-4D8C-9919-2FC9E0A848FD}" type="parTrans" cxnId="{AD7F98BF-756E-4240-818C-714BC1FBE8C3}">
      <dgm:prSet/>
      <dgm:spPr/>
      <dgm:t>
        <a:bodyPr/>
        <a:lstStyle/>
        <a:p>
          <a:endParaRPr lang="en-US"/>
        </a:p>
      </dgm:t>
    </dgm:pt>
    <dgm:pt modelId="{EAD43082-3E10-4C40-8E1E-C975B0B24D31}" type="sibTrans" cxnId="{AD7F98BF-756E-4240-818C-714BC1FBE8C3}">
      <dgm:prSet/>
      <dgm:spPr/>
      <dgm:t>
        <a:bodyPr/>
        <a:lstStyle/>
        <a:p>
          <a:endParaRPr lang="en-US"/>
        </a:p>
      </dgm:t>
    </dgm:pt>
    <dgm:pt modelId="{6918B59F-31CA-43AB-B0E8-73AB77A3C3C6}">
      <dgm:prSet/>
      <dgm:spPr/>
      <dgm:t>
        <a:bodyPr/>
        <a:lstStyle/>
        <a:p>
          <a:r>
            <a:rPr lang="en-US"/>
            <a:t>Compression (Idera) </a:t>
          </a:r>
        </a:p>
      </dgm:t>
    </dgm:pt>
    <dgm:pt modelId="{575BB0AD-CC5C-40B6-A1BF-A4B1F60E4C75}" type="parTrans" cxnId="{F7D94A0B-A90A-42C8-9F14-79966D540D44}">
      <dgm:prSet/>
      <dgm:spPr/>
      <dgm:t>
        <a:bodyPr/>
        <a:lstStyle/>
        <a:p>
          <a:endParaRPr lang="en-US"/>
        </a:p>
      </dgm:t>
    </dgm:pt>
    <dgm:pt modelId="{ACAED0AD-F251-43E1-AAAC-7A560ED18F3F}" type="sibTrans" cxnId="{F7D94A0B-A90A-42C8-9F14-79966D540D44}">
      <dgm:prSet/>
      <dgm:spPr/>
      <dgm:t>
        <a:bodyPr/>
        <a:lstStyle/>
        <a:p>
          <a:endParaRPr lang="en-US"/>
        </a:p>
      </dgm:t>
    </dgm:pt>
    <dgm:pt modelId="{7D8BA8E1-B97A-46F2-A849-C5785BF3E13E}">
      <dgm:prSet/>
      <dgm:spPr/>
      <dgm:t>
        <a:bodyPr/>
        <a:lstStyle/>
        <a:p>
          <a:r>
            <a:rPr lang="en-US"/>
            <a:t>Architecture</a:t>
          </a:r>
        </a:p>
      </dgm:t>
    </dgm:pt>
    <dgm:pt modelId="{8F2704E1-7795-4A89-B22A-DCAF79EF809F}" type="parTrans" cxnId="{87ADC99E-6776-4BDD-AB00-B25409DD7B3F}">
      <dgm:prSet/>
      <dgm:spPr/>
      <dgm:t>
        <a:bodyPr/>
        <a:lstStyle/>
        <a:p>
          <a:endParaRPr lang="en-US"/>
        </a:p>
      </dgm:t>
    </dgm:pt>
    <dgm:pt modelId="{3F26FED0-6A48-4FAB-890D-01A329D98CCC}" type="sibTrans" cxnId="{87ADC99E-6776-4BDD-AB00-B25409DD7B3F}">
      <dgm:prSet/>
      <dgm:spPr/>
      <dgm:t>
        <a:bodyPr/>
        <a:lstStyle/>
        <a:p>
          <a:endParaRPr lang="en-US"/>
        </a:p>
      </dgm:t>
    </dgm:pt>
    <dgm:pt modelId="{2062381A-155B-4F98-9AD2-C219A03057D0}">
      <dgm:prSet/>
      <dgm:spPr/>
      <dgm:t>
        <a:bodyPr/>
        <a:lstStyle/>
        <a:p>
          <a:r>
            <a:rPr lang="en-US"/>
            <a:t>Split denormalized sections from normalized sections</a:t>
          </a:r>
        </a:p>
      </dgm:t>
    </dgm:pt>
    <dgm:pt modelId="{5D9CFF43-F2CB-48A5-9725-D7A061507942}" type="parTrans" cxnId="{7B80D5A6-9015-4F7D-9D75-AC3CAF36A417}">
      <dgm:prSet/>
      <dgm:spPr/>
      <dgm:t>
        <a:bodyPr/>
        <a:lstStyle/>
        <a:p>
          <a:endParaRPr lang="en-US"/>
        </a:p>
      </dgm:t>
    </dgm:pt>
    <dgm:pt modelId="{4860BB8C-0B6A-4C8C-AEF9-D391164B611B}" type="sibTrans" cxnId="{7B80D5A6-9015-4F7D-9D75-AC3CAF36A417}">
      <dgm:prSet/>
      <dgm:spPr/>
      <dgm:t>
        <a:bodyPr/>
        <a:lstStyle/>
        <a:p>
          <a:endParaRPr lang="en-US"/>
        </a:p>
      </dgm:t>
    </dgm:pt>
    <dgm:pt modelId="{18570CB2-07F8-44CE-9799-E7244DDC3C6A}">
      <dgm:prSet/>
      <dgm:spPr/>
      <dgm:t>
        <a:bodyPr/>
        <a:lstStyle/>
        <a:p>
          <a:r>
            <a:rPr lang="en-US"/>
            <a:t>Filegroup Backup &amp; Restore</a:t>
          </a:r>
        </a:p>
      </dgm:t>
    </dgm:pt>
    <dgm:pt modelId="{9F29BEB8-A1DA-4B62-82DB-DD9907780D99}" type="parTrans" cxnId="{5A5D6CB8-4A41-47B4-B38C-6F91C6DB76C6}">
      <dgm:prSet/>
      <dgm:spPr/>
      <dgm:t>
        <a:bodyPr/>
        <a:lstStyle/>
        <a:p>
          <a:endParaRPr lang="en-US"/>
        </a:p>
      </dgm:t>
    </dgm:pt>
    <dgm:pt modelId="{54DC6A9B-F082-4B7A-BC4B-EB47F8BB1676}" type="sibTrans" cxnId="{5A5D6CB8-4A41-47B4-B38C-6F91C6DB76C6}">
      <dgm:prSet/>
      <dgm:spPr/>
      <dgm:t>
        <a:bodyPr/>
        <a:lstStyle/>
        <a:p>
          <a:endParaRPr lang="en-US"/>
        </a:p>
      </dgm:t>
    </dgm:pt>
    <dgm:pt modelId="{DD494FC2-6F2C-4FEE-A026-BB5105DCD906}" type="pres">
      <dgm:prSet presAssocID="{867F2D0B-DC60-419C-B9F3-6B8F6CEC2F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B9D275-BF22-4BC1-9452-F6563EBFB496}" type="pres">
      <dgm:prSet presAssocID="{EFA60E82-DF4D-4ABF-84CF-829903E7F98D}" presName="root" presStyleCnt="0"/>
      <dgm:spPr/>
    </dgm:pt>
    <dgm:pt modelId="{1823086C-B93D-4FD3-B1C5-1AC8586C8DF2}" type="pres">
      <dgm:prSet presAssocID="{EFA60E82-DF4D-4ABF-84CF-829903E7F98D}" presName="rootComposite" presStyleCnt="0"/>
      <dgm:spPr/>
    </dgm:pt>
    <dgm:pt modelId="{CB819CB2-4305-4E23-AE57-DC424151D25D}" type="pres">
      <dgm:prSet presAssocID="{EFA60E82-DF4D-4ABF-84CF-829903E7F98D}" presName="rootText" presStyleLbl="node1" presStyleIdx="0" presStyleCnt="2"/>
      <dgm:spPr/>
    </dgm:pt>
    <dgm:pt modelId="{4EE90080-4A3D-4055-A21C-02D2739B82A1}" type="pres">
      <dgm:prSet presAssocID="{EFA60E82-DF4D-4ABF-84CF-829903E7F98D}" presName="rootConnector" presStyleLbl="node1" presStyleIdx="0" presStyleCnt="2"/>
      <dgm:spPr/>
    </dgm:pt>
    <dgm:pt modelId="{7B711DB4-4904-42D0-8BF9-BD737191E3EF}" type="pres">
      <dgm:prSet presAssocID="{EFA60E82-DF4D-4ABF-84CF-829903E7F98D}" presName="childShape" presStyleCnt="0"/>
      <dgm:spPr/>
    </dgm:pt>
    <dgm:pt modelId="{8B67AE8C-0D58-4375-BCCD-44B6B80AA99F}" type="pres">
      <dgm:prSet presAssocID="{9BE5BB1D-19E2-4D8C-9919-2FC9E0A848FD}" presName="Name13" presStyleLbl="parChTrans1D2" presStyleIdx="0" presStyleCnt="4"/>
      <dgm:spPr/>
    </dgm:pt>
    <dgm:pt modelId="{D72E072C-9106-4E3E-9D68-E3BEFC32E282}" type="pres">
      <dgm:prSet presAssocID="{C5DCDC9D-61B5-4A30-B217-801C78CF68F3}" presName="childText" presStyleLbl="bgAcc1" presStyleIdx="0" presStyleCnt="4">
        <dgm:presLayoutVars>
          <dgm:bulletEnabled val="1"/>
        </dgm:presLayoutVars>
      </dgm:prSet>
      <dgm:spPr/>
    </dgm:pt>
    <dgm:pt modelId="{CF9D7A45-F661-4E6B-B527-CE7276987E5F}" type="pres">
      <dgm:prSet presAssocID="{575BB0AD-CC5C-40B6-A1BF-A4B1F60E4C75}" presName="Name13" presStyleLbl="parChTrans1D2" presStyleIdx="1" presStyleCnt="4"/>
      <dgm:spPr/>
    </dgm:pt>
    <dgm:pt modelId="{1122505C-C42D-4529-B4C2-40D9079BAD44}" type="pres">
      <dgm:prSet presAssocID="{6918B59F-31CA-43AB-B0E8-73AB77A3C3C6}" presName="childText" presStyleLbl="bgAcc1" presStyleIdx="1" presStyleCnt="4">
        <dgm:presLayoutVars>
          <dgm:bulletEnabled val="1"/>
        </dgm:presLayoutVars>
      </dgm:prSet>
      <dgm:spPr/>
    </dgm:pt>
    <dgm:pt modelId="{8712C55C-23A2-4895-9D9F-73C2499D417C}" type="pres">
      <dgm:prSet presAssocID="{7D8BA8E1-B97A-46F2-A849-C5785BF3E13E}" presName="root" presStyleCnt="0"/>
      <dgm:spPr/>
    </dgm:pt>
    <dgm:pt modelId="{74E25227-C2F7-4FD9-ABD2-95754509E2FD}" type="pres">
      <dgm:prSet presAssocID="{7D8BA8E1-B97A-46F2-A849-C5785BF3E13E}" presName="rootComposite" presStyleCnt="0"/>
      <dgm:spPr/>
    </dgm:pt>
    <dgm:pt modelId="{4CE755C1-EEC2-46D7-9097-F87AF8270100}" type="pres">
      <dgm:prSet presAssocID="{7D8BA8E1-B97A-46F2-A849-C5785BF3E13E}" presName="rootText" presStyleLbl="node1" presStyleIdx="1" presStyleCnt="2"/>
      <dgm:spPr/>
    </dgm:pt>
    <dgm:pt modelId="{932E7045-E5D6-457C-9F5A-B9831489182F}" type="pres">
      <dgm:prSet presAssocID="{7D8BA8E1-B97A-46F2-A849-C5785BF3E13E}" presName="rootConnector" presStyleLbl="node1" presStyleIdx="1" presStyleCnt="2"/>
      <dgm:spPr/>
    </dgm:pt>
    <dgm:pt modelId="{58EDA94D-0934-4B60-851B-A452A1AB8204}" type="pres">
      <dgm:prSet presAssocID="{7D8BA8E1-B97A-46F2-A849-C5785BF3E13E}" presName="childShape" presStyleCnt="0"/>
      <dgm:spPr/>
    </dgm:pt>
    <dgm:pt modelId="{5AACDB87-86BF-4561-87D4-A07B3E93B3B5}" type="pres">
      <dgm:prSet presAssocID="{5D9CFF43-F2CB-48A5-9725-D7A061507942}" presName="Name13" presStyleLbl="parChTrans1D2" presStyleIdx="2" presStyleCnt="4"/>
      <dgm:spPr/>
    </dgm:pt>
    <dgm:pt modelId="{D5B073AF-1E62-4C23-8F37-DEA7EFB861AC}" type="pres">
      <dgm:prSet presAssocID="{2062381A-155B-4F98-9AD2-C219A03057D0}" presName="childText" presStyleLbl="bgAcc1" presStyleIdx="2" presStyleCnt="4">
        <dgm:presLayoutVars>
          <dgm:bulletEnabled val="1"/>
        </dgm:presLayoutVars>
      </dgm:prSet>
      <dgm:spPr/>
    </dgm:pt>
    <dgm:pt modelId="{36E1D65A-24E2-4372-872C-13E7227773B3}" type="pres">
      <dgm:prSet presAssocID="{9F29BEB8-A1DA-4B62-82DB-DD9907780D99}" presName="Name13" presStyleLbl="parChTrans1D2" presStyleIdx="3" presStyleCnt="4"/>
      <dgm:spPr/>
    </dgm:pt>
    <dgm:pt modelId="{4B5095DD-978D-4877-B883-DC16FF5B7AB7}" type="pres">
      <dgm:prSet presAssocID="{18570CB2-07F8-44CE-9799-E7244DDC3C6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F7D94A0B-A90A-42C8-9F14-79966D540D44}" srcId="{EFA60E82-DF4D-4ABF-84CF-829903E7F98D}" destId="{6918B59F-31CA-43AB-B0E8-73AB77A3C3C6}" srcOrd="1" destOrd="0" parTransId="{575BB0AD-CC5C-40B6-A1BF-A4B1F60E4C75}" sibTransId="{ACAED0AD-F251-43E1-AAAC-7A560ED18F3F}"/>
    <dgm:cxn modelId="{87FA1A20-3983-4998-BF43-E6C9B73ED187}" type="presOf" srcId="{5D9CFF43-F2CB-48A5-9725-D7A061507942}" destId="{5AACDB87-86BF-4561-87D4-A07B3E93B3B5}" srcOrd="0" destOrd="0" presId="urn:microsoft.com/office/officeart/2005/8/layout/hierarchy3"/>
    <dgm:cxn modelId="{FAC4C731-7CC2-4655-9E43-ACD95B7CEBEE}" type="presOf" srcId="{7D8BA8E1-B97A-46F2-A849-C5785BF3E13E}" destId="{932E7045-E5D6-457C-9F5A-B9831489182F}" srcOrd="1" destOrd="0" presId="urn:microsoft.com/office/officeart/2005/8/layout/hierarchy3"/>
    <dgm:cxn modelId="{29279232-383F-4ECB-8924-51DEE583CC35}" type="presOf" srcId="{7D8BA8E1-B97A-46F2-A849-C5785BF3E13E}" destId="{4CE755C1-EEC2-46D7-9097-F87AF8270100}" srcOrd="0" destOrd="0" presId="urn:microsoft.com/office/officeart/2005/8/layout/hierarchy3"/>
    <dgm:cxn modelId="{E4063244-29DF-4C9A-ACDC-E769F61A1D63}" type="presOf" srcId="{2062381A-155B-4F98-9AD2-C219A03057D0}" destId="{D5B073AF-1E62-4C23-8F37-DEA7EFB861AC}" srcOrd="0" destOrd="0" presId="urn:microsoft.com/office/officeart/2005/8/layout/hierarchy3"/>
    <dgm:cxn modelId="{BEDB154D-D0C9-4EF7-9AE6-96F68FD91371}" type="presOf" srcId="{6918B59F-31CA-43AB-B0E8-73AB77A3C3C6}" destId="{1122505C-C42D-4529-B4C2-40D9079BAD44}" srcOrd="0" destOrd="0" presId="urn:microsoft.com/office/officeart/2005/8/layout/hierarchy3"/>
    <dgm:cxn modelId="{6D323A75-03D2-4B47-BC4E-0597DB35ED42}" type="presOf" srcId="{9BE5BB1D-19E2-4D8C-9919-2FC9E0A848FD}" destId="{8B67AE8C-0D58-4375-BCCD-44B6B80AA99F}" srcOrd="0" destOrd="0" presId="urn:microsoft.com/office/officeart/2005/8/layout/hierarchy3"/>
    <dgm:cxn modelId="{D961C48E-39CD-4878-8A4D-3CFCA7A35121}" type="presOf" srcId="{EFA60E82-DF4D-4ABF-84CF-829903E7F98D}" destId="{CB819CB2-4305-4E23-AE57-DC424151D25D}" srcOrd="0" destOrd="0" presId="urn:microsoft.com/office/officeart/2005/8/layout/hierarchy3"/>
    <dgm:cxn modelId="{6E5D2397-56CF-4CC2-B41C-BBFDAA1881C6}" srcId="{867F2D0B-DC60-419C-B9F3-6B8F6CEC2FE0}" destId="{EFA60E82-DF4D-4ABF-84CF-829903E7F98D}" srcOrd="0" destOrd="0" parTransId="{62DBA765-2EB1-4DC0-A89D-6EA60327B540}" sibTransId="{50E0EEA9-8E77-456D-8064-03E5D9F6F92C}"/>
    <dgm:cxn modelId="{391FCE98-FD7E-43AA-8711-BD39FD788569}" type="presOf" srcId="{C5DCDC9D-61B5-4A30-B217-801C78CF68F3}" destId="{D72E072C-9106-4E3E-9D68-E3BEFC32E282}" srcOrd="0" destOrd="0" presId="urn:microsoft.com/office/officeart/2005/8/layout/hierarchy3"/>
    <dgm:cxn modelId="{87ADC99E-6776-4BDD-AB00-B25409DD7B3F}" srcId="{867F2D0B-DC60-419C-B9F3-6B8F6CEC2FE0}" destId="{7D8BA8E1-B97A-46F2-A849-C5785BF3E13E}" srcOrd="1" destOrd="0" parTransId="{8F2704E1-7795-4A89-B22A-DCAF79EF809F}" sibTransId="{3F26FED0-6A48-4FAB-890D-01A329D98CCC}"/>
    <dgm:cxn modelId="{7B80D5A6-9015-4F7D-9D75-AC3CAF36A417}" srcId="{7D8BA8E1-B97A-46F2-A849-C5785BF3E13E}" destId="{2062381A-155B-4F98-9AD2-C219A03057D0}" srcOrd="0" destOrd="0" parTransId="{5D9CFF43-F2CB-48A5-9725-D7A061507942}" sibTransId="{4860BB8C-0B6A-4C8C-AEF9-D391164B611B}"/>
    <dgm:cxn modelId="{BC29AEA7-246B-4E9B-ABD8-8BEACE03CE32}" type="presOf" srcId="{18570CB2-07F8-44CE-9799-E7244DDC3C6A}" destId="{4B5095DD-978D-4877-B883-DC16FF5B7AB7}" srcOrd="0" destOrd="0" presId="urn:microsoft.com/office/officeart/2005/8/layout/hierarchy3"/>
    <dgm:cxn modelId="{5A5D6CB8-4A41-47B4-B38C-6F91C6DB76C6}" srcId="{7D8BA8E1-B97A-46F2-A849-C5785BF3E13E}" destId="{18570CB2-07F8-44CE-9799-E7244DDC3C6A}" srcOrd="1" destOrd="0" parTransId="{9F29BEB8-A1DA-4B62-82DB-DD9907780D99}" sibTransId="{54DC6A9B-F082-4B7A-BC4B-EB47F8BB1676}"/>
    <dgm:cxn modelId="{AD7F98BF-756E-4240-818C-714BC1FBE8C3}" srcId="{EFA60E82-DF4D-4ABF-84CF-829903E7F98D}" destId="{C5DCDC9D-61B5-4A30-B217-801C78CF68F3}" srcOrd="0" destOrd="0" parTransId="{9BE5BB1D-19E2-4D8C-9919-2FC9E0A848FD}" sibTransId="{EAD43082-3E10-4C40-8E1E-C975B0B24D31}"/>
    <dgm:cxn modelId="{5FEDAEC0-43E8-4DF3-A77D-1D08F5EDC073}" type="presOf" srcId="{EFA60E82-DF4D-4ABF-84CF-829903E7F98D}" destId="{4EE90080-4A3D-4055-A21C-02D2739B82A1}" srcOrd="1" destOrd="0" presId="urn:microsoft.com/office/officeart/2005/8/layout/hierarchy3"/>
    <dgm:cxn modelId="{CFDBA9D8-6EB2-4ED9-97A9-146FA2CC9A79}" type="presOf" srcId="{867F2D0B-DC60-419C-B9F3-6B8F6CEC2FE0}" destId="{DD494FC2-6F2C-4FEE-A026-BB5105DCD906}" srcOrd="0" destOrd="0" presId="urn:microsoft.com/office/officeart/2005/8/layout/hierarchy3"/>
    <dgm:cxn modelId="{9E6A29EA-2AFF-4FE8-9F0F-11418CFBBC90}" type="presOf" srcId="{9F29BEB8-A1DA-4B62-82DB-DD9907780D99}" destId="{36E1D65A-24E2-4372-872C-13E7227773B3}" srcOrd="0" destOrd="0" presId="urn:microsoft.com/office/officeart/2005/8/layout/hierarchy3"/>
    <dgm:cxn modelId="{9D5377EE-4E8A-48CD-8289-3D5C4C00DFCD}" type="presOf" srcId="{575BB0AD-CC5C-40B6-A1BF-A4B1F60E4C75}" destId="{CF9D7A45-F661-4E6B-B527-CE7276987E5F}" srcOrd="0" destOrd="0" presId="urn:microsoft.com/office/officeart/2005/8/layout/hierarchy3"/>
    <dgm:cxn modelId="{EE9C6F1D-E52F-45B6-BE4D-195E22A31A57}" type="presParOf" srcId="{DD494FC2-6F2C-4FEE-A026-BB5105DCD906}" destId="{0BB9D275-BF22-4BC1-9452-F6563EBFB496}" srcOrd="0" destOrd="0" presId="urn:microsoft.com/office/officeart/2005/8/layout/hierarchy3"/>
    <dgm:cxn modelId="{96681B01-397A-45B5-8428-7C03B11E50DB}" type="presParOf" srcId="{0BB9D275-BF22-4BC1-9452-F6563EBFB496}" destId="{1823086C-B93D-4FD3-B1C5-1AC8586C8DF2}" srcOrd="0" destOrd="0" presId="urn:microsoft.com/office/officeart/2005/8/layout/hierarchy3"/>
    <dgm:cxn modelId="{4CB17E76-0142-40D2-8614-7749C2D984E0}" type="presParOf" srcId="{1823086C-B93D-4FD3-B1C5-1AC8586C8DF2}" destId="{CB819CB2-4305-4E23-AE57-DC424151D25D}" srcOrd="0" destOrd="0" presId="urn:microsoft.com/office/officeart/2005/8/layout/hierarchy3"/>
    <dgm:cxn modelId="{C957D88A-0061-4734-9075-51015BC773A6}" type="presParOf" srcId="{1823086C-B93D-4FD3-B1C5-1AC8586C8DF2}" destId="{4EE90080-4A3D-4055-A21C-02D2739B82A1}" srcOrd="1" destOrd="0" presId="urn:microsoft.com/office/officeart/2005/8/layout/hierarchy3"/>
    <dgm:cxn modelId="{B069263C-3E06-476D-B9BF-1535019BAB15}" type="presParOf" srcId="{0BB9D275-BF22-4BC1-9452-F6563EBFB496}" destId="{7B711DB4-4904-42D0-8BF9-BD737191E3EF}" srcOrd="1" destOrd="0" presId="urn:microsoft.com/office/officeart/2005/8/layout/hierarchy3"/>
    <dgm:cxn modelId="{F49B338D-7AAA-4DB3-9D88-2A2A35075C1A}" type="presParOf" srcId="{7B711DB4-4904-42D0-8BF9-BD737191E3EF}" destId="{8B67AE8C-0D58-4375-BCCD-44B6B80AA99F}" srcOrd="0" destOrd="0" presId="urn:microsoft.com/office/officeart/2005/8/layout/hierarchy3"/>
    <dgm:cxn modelId="{D08E10B4-A363-4080-A9CC-4C389AE3C503}" type="presParOf" srcId="{7B711DB4-4904-42D0-8BF9-BD737191E3EF}" destId="{D72E072C-9106-4E3E-9D68-E3BEFC32E282}" srcOrd="1" destOrd="0" presId="urn:microsoft.com/office/officeart/2005/8/layout/hierarchy3"/>
    <dgm:cxn modelId="{488399AC-3183-4DD4-BE9C-6270F33F9BB4}" type="presParOf" srcId="{7B711DB4-4904-42D0-8BF9-BD737191E3EF}" destId="{CF9D7A45-F661-4E6B-B527-CE7276987E5F}" srcOrd="2" destOrd="0" presId="urn:microsoft.com/office/officeart/2005/8/layout/hierarchy3"/>
    <dgm:cxn modelId="{2D56D05B-DF64-447C-A8FC-CA9759C0127D}" type="presParOf" srcId="{7B711DB4-4904-42D0-8BF9-BD737191E3EF}" destId="{1122505C-C42D-4529-B4C2-40D9079BAD44}" srcOrd="3" destOrd="0" presId="urn:microsoft.com/office/officeart/2005/8/layout/hierarchy3"/>
    <dgm:cxn modelId="{179FAFD9-5F83-4693-9325-C13C5BB64650}" type="presParOf" srcId="{DD494FC2-6F2C-4FEE-A026-BB5105DCD906}" destId="{8712C55C-23A2-4895-9D9F-73C2499D417C}" srcOrd="1" destOrd="0" presId="urn:microsoft.com/office/officeart/2005/8/layout/hierarchy3"/>
    <dgm:cxn modelId="{10E070E2-C6FA-4BB6-98CD-FDD9870BB014}" type="presParOf" srcId="{8712C55C-23A2-4895-9D9F-73C2499D417C}" destId="{74E25227-C2F7-4FD9-ABD2-95754509E2FD}" srcOrd="0" destOrd="0" presId="urn:microsoft.com/office/officeart/2005/8/layout/hierarchy3"/>
    <dgm:cxn modelId="{E1F55179-C1C9-4936-B12C-C3F80EBA096D}" type="presParOf" srcId="{74E25227-C2F7-4FD9-ABD2-95754509E2FD}" destId="{4CE755C1-EEC2-46D7-9097-F87AF8270100}" srcOrd="0" destOrd="0" presId="urn:microsoft.com/office/officeart/2005/8/layout/hierarchy3"/>
    <dgm:cxn modelId="{1DB64464-9FDA-4B34-A351-7ECFC96EA21B}" type="presParOf" srcId="{74E25227-C2F7-4FD9-ABD2-95754509E2FD}" destId="{932E7045-E5D6-457C-9F5A-B9831489182F}" srcOrd="1" destOrd="0" presId="urn:microsoft.com/office/officeart/2005/8/layout/hierarchy3"/>
    <dgm:cxn modelId="{FF8C7EDE-2AAB-43A4-8116-70EDE2032F6B}" type="presParOf" srcId="{8712C55C-23A2-4895-9D9F-73C2499D417C}" destId="{58EDA94D-0934-4B60-851B-A452A1AB8204}" srcOrd="1" destOrd="0" presId="urn:microsoft.com/office/officeart/2005/8/layout/hierarchy3"/>
    <dgm:cxn modelId="{E0EC902E-6E7F-4CA2-A602-4D57F425976D}" type="presParOf" srcId="{58EDA94D-0934-4B60-851B-A452A1AB8204}" destId="{5AACDB87-86BF-4561-87D4-A07B3E93B3B5}" srcOrd="0" destOrd="0" presId="urn:microsoft.com/office/officeart/2005/8/layout/hierarchy3"/>
    <dgm:cxn modelId="{A7981BC9-2D4C-4FBE-8311-C9FF5658E9EB}" type="presParOf" srcId="{58EDA94D-0934-4B60-851B-A452A1AB8204}" destId="{D5B073AF-1E62-4C23-8F37-DEA7EFB861AC}" srcOrd="1" destOrd="0" presId="urn:microsoft.com/office/officeart/2005/8/layout/hierarchy3"/>
    <dgm:cxn modelId="{B443AE5B-7397-4AB1-9924-F54419704100}" type="presParOf" srcId="{58EDA94D-0934-4B60-851B-A452A1AB8204}" destId="{36E1D65A-24E2-4372-872C-13E7227773B3}" srcOrd="2" destOrd="0" presId="urn:microsoft.com/office/officeart/2005/8/layout/hierarchy3"/>
    <dgm:cxn modelId="{AAEA7E57-9CA6-474B-AD93-D47D5B18C80D}" type="presParOf" srcId="{58EDA94D-0934-4B60-851B-A452A1AB8204}" destId="{4B5095DD-978D-4877-B883-DC16FF5B7AB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9F00D4-F7A8-4065-85D9-DF3A5971E58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98ED702-D2E2-4FE4-8A4D-BF26BFD627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Linked Servers</a:t>
          </a:r>
        </a:p>
      </dgm:t>
    </dgm:pt>
    <dgm:pt modelId="{314F4BC0-9E2A-429C-8FF9-C4BC1D96B169}" type="parTrans" cxnId="{BCCA7163-E803-4B71-A08D-0A6AA55BBD98}">
      <dgm:prSet/>
      <dgm:spPr/>
      <dgm:t>
        <a:bodyPr/>
        <a:lstStyle/>
        <a:p>
          <a:endParaRPr lang="en-US"/>
        </a:p>
      </dgm:t>
    </dgm:pt>
    <dgm:pt modelId="{4A2C24F2-8E27-4EBD-BF71-FE5C519F80FB}" type="sibTrans" cxnId="{BCCA7163-E803-4B71-A08D-0A6AA55BBD98}">
      <dgm:prSet/>
      <dgm:spPr/>
      <dgm:t>
        <a:bodyPr/>
        <a:lstStyle/>
        <a:p>
          <a:endParaRPr lang="en-US"/>
        </a:p>
      </dgm:t>
    </dgm:pt>
    <dgm:pt modelId="{DF76CE39-C73C-4467-AFAE-53076FF8F9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Cross-database joins</a:t>
          </a:r>
        </a:p>
      </dgm:t>
    </dgm:pt>
    <dgm:pt modelId="{18894C81-D882-45D7-8EFF-A3E01B110B6A}" type="parTrans" cxnId="{440ACE71-5ADB-40DA-AC00-AEE0E5BB9744}">
      <dgm:prSet/>
      <dgm:spPr/>
      <dgm:t>
        <a:bodyPr/>
        <a:lstStyle/>
        <a:p>
          <a:endParaRPr lang="en-US"/>
        </a:p>
      </dgm:t>
    </dgm:pt>
    <dgm:pt modelId="{C88AA22E-DB21-4D62-B639-20D44E7AE308}" type="sibTrans" cxnId="{440ACE71-5ADB-40DA-AC00-AEE0E5BB9744}">
      <dgm:prSet/>
      <dgm:spPr/>
      <dgm:t>
        <a:bodyPr/>
        <a:lstStyle/>
        <a:p>
          <a:endParaRPr lang="en-US"/>
        </a:p>
      </dgm:t>
    </dgm:pt>
    <dgm:pt modelId="{67A84672-9472-41D9-9096-9A01D6033C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Different kinds of data</a:t>
          </a:r>
        </a:p>
      </dgm:t>
    </dgm:pt>
    <dgm:pt modelId="{85E64CED-3FAD-408F-99D4-9DB88345873C}" type="parTrans" cxnId="{DD83BBEB-D015-4084-A7E4-9A83B28ABB37}">
      <dgm:prSet/>
      <dgm:spPr/>
      <dgm:t>
        <a:bodyPr/>
        <a:lstStyle/>
        <a:p>
          <a:endParaRPr lang="en-US"/>
        </a:p>
      </dgm:t>
    </dgm:pt>
    <dgm:pt modelId="{8A6959C9-C8AA-42C7-8E83-1B582A3EA9FC}" type="sibTrans" cxnId="{DD83BBEB-D015-4084-A7E4-9A83B28ABB37}">
      <dgm:prSet/>
      <dgm:spPr/>
      <dgm:t>
        <a:bodyPr/>
        <a:lstStyle/>
        <a:p>
          <a:endParaRPr lang="en-US"/>
        </a:p>
      </dgm:t>
    </dgm:pt>
    <dgm:pt modelId="{FB2EB410-CC48-4247-A7C4-3B610A1BE774}" type="pres">
      <dgm:prSet presAssocID="{C99F00D4-F7A8-4065-85D9-DF3A5971E58E}" presName="root" presStyleCnt="0">
        <dgm:presLayoutVars>
          <dgm:dir/>
          <dgm:resizeHandles val="exact"/>
        </dgm:presLayoutVars>
      </dgm:prSet>
      <dgm:spPr/>
    </dgm:pt>
    <dgm:pt modelId="{D6B8A9E0-BE23-4A05-BE13-0869D779F41F}" type="pres">
      <dgm:prSet presAssocID="{C98ED702-D2E2-4FE4-8A4D-BF26BFD6275A}" presName="compNode" presStyleCnt="0"/>
      <dgm:spPr/>
    </dgm:pt>
    <dgm:pt modelId="{A551A0A1-9FE1-49BA-A1EB-73E82B73AD27}" type="pres">
      <dgm:prSet presAssocID="{C98ED702-D2E2-4FE4-8A4D-BF26BFD627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BCCD0D9F-D151-4E62-8CAD-9966FB6DB73F}" type="pres">
      <dgm:prSet presAssocID="{C98ED702-D2E2-4FE4-8A4D-BF26BFD6275A}" presName="spaceRect" presStyleCnt="0"/>
      <dgm:spPr/>
    </dgm:pt>
    <dgm:pt modelId="{F123C2E0-7638-43ED-864A-9C867B74365F}" type="pres">
      <dgm:prSet presAssocID="{C98ED702-D2E2-4FE4-8A4D-BF26BFD6275A}" presName="textRect" presStyleLbl="revTx" presStyleIdx="0" presStyleCnt="3">
        <dgm:presLayoutVars>
          <dgm:chMax val="1"/>
          <dgm:chPref val="1"/>
        </dgm:presLayoutVars>
      </dgm:prSet>
      <dgm:spPr/>
    </dgm:pt>
    <dgm:pt modelId="{13B10C2A-44C5-40AA-9819-171CBAF54574}" type="pres">
      <dgm:prSet presAssocID="{4A2C24F2-8E27-4EBD-BF71-FE5C519F80FB}" presName="sibTrans" presStyleCnt="0"/>
      <dgm:spPr/>
    </dgm:pt>
    <dgm:pt modelId="{78F2994F-D8D0-4C94-89BA-20EBF32B8DB4}" type="pres">
      <dgm:prSet presAssocID="{DF76CE39-C73C-4467-AFAE-53076FF8F99F}" presName="compNode" presStyleCnt="0"/>
      <dgm:spPr/>
    </dgm:pt>
    <dgm:pt modelId="{1A1D405E-B95F-4362-BD4D-96C41E72011A}" type="pres">
      <dgm:prSet presAssocID="{DF76CE39-C73C-4467-AFAE-53076FF8F9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47697444-F847-4D8A-839E-48FABA3C6248}" type="pres">
      <dgm:prSet presAssocID="{DF76CE39-C73C-4467-AFAE-53076FF8F99F}" presName="spaceRect" presStyleCnt="0"/>
      <dgm:spPr/>
    </dgm:pt>
    <dgm:pt modelId="{B266D908-04E2-43A1-ACD6-FC89A844B79C}" type="pres">
      <dgm:prSet presAssocID="{DF76CE39-C73C-4467-AFAE-53076FF8F99F}" presName="textRect" presStyleLbl="revTx" presStyleIdx="1" presStyleCnt="3">
        <dgm:presLayoutVars>
          <dgm:chMax val="1"/>
          <dgm:chPref val="1"/>
        </dgm:presLayoutVars>
      </dgm:prSet>
      <dgm:spPr/>
    </dgm:pt>
    <dgm:pt modelId="{622A945B-7DB3-4E5F-BABF-01C5AD3AD373}" type="pres">
      <dgm:prSet presAssocID="{C88AA22E-DB21-4D62-B639-20D44E7AE308}" presName="sibTrans" presStyleCnt="0"/>
      <dgm:spPr/>
    </dgm:pt>
    <dgm:pt modelId="{7DAF8F76-F49F-44E4-BF6C-3F59375D1A51}" type="pres">
      <dgm:prSet presAssocID="{67A84672-9472-41D9-9096-9A01D6033C4E}" presName="compNode" presStyleCnt="0"/>
      <dgm:spPr/>
    </dgm:pt>
    <dgm:pt modelId="{00377CF4-6062-4E74-9E23-BCC48304EB72}" type="pres">
      <dgm:prSet presAssocID="{67A84672-9472-41D9-9096-9A01D6033C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BD0E62C-C425-4305-B7DA-B615894B5602}" type="pres">
      <dgm:prSet presAssocID="{67A84672-9472-41D9-9096-9A01D6033C4E}" presName="spaceRect" presStyleCnt="0"/>
      <dgm:spPr/>
    </dgm:pt>
    <dgm:pt modelId="{8317B617-CE1E-49C5-AC1E-BA5558317562}" type="pres">
      <dgm:prSet presAssocID="{67A84672-9472-41D9-9096-9A01D6033C4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AB3A941-6D83-48B3-BB6B-83C2C4040CDA}" type="presOf" srcId="{C99F00D4-F7A8-4065-85D9-DF3A5971E58E}" destId="{FB2EB410-CC48-4247-A7C4-3B610A1BE774}" srcOrd="0" destOrd="0" presId="urn:microsoft.com/office/officeart/2018/2/layout/IconLabelList"/>
    <dgm:cxn modelId="{BCCA7163-E803-4B71-A08D-0A6AA55BBD98}" srcId="{C99F00D4-F7A8-4065-85D9-DF3A5971E58E}" destId="{C98ED702-D2E2-4FE4-8A4D-BF26BFD6275A}" srcOrd="0" destOrd="0" parTransId="{314F4BC0-9E2A-429C-8FF9-C4BC1D96B169}" sibTransId="{4A2C24F2-8E27-4EBD-BF71-FE5C519F80FB}"/>
    <dgm:cxn modelId="{440ACE71-5ADB-40DA-AC00-AEE0E5BB9744}" srcId="{C99F00D4-F7A8-4065-85D9-DF3A5971E58E}" destId="{DF76CE39-C73C-4467-AFAE-53076FF8F99F}" srcOrd="1" destOrd="0" parTransId="{18894C81-D882-45D7-8EFF-A3E01B110B6A}" sibTransId="{C88AA22E-DB21-4D62-B639-20D44E7AE308}"/>
    <dgm:cxn modelId="{52B686BD-971E-4CF6-BE8D-C771FFD1D091}" type="presOf" srcId="{67A84672-9472-41D9-9096-9A01D6033C4E}" destId="{8317B617-CE1E-49C5-AC1E-BA5558317562}" srcOrd="0" destOrd="0" presId="urn:microsoft.com/office/officeart/2018/2/layout/IconLabelList"/>
    <dgm:cxn modelId="{74C53BC5-06C8-4D76-903B-CEDCBAFDBFEF}" type="presOf" srcId="{DF76CE39-C73C-4467-AFAE-53076FF8F99F}" destId="{B266D908-04E2-43A1-ACD6-FC89A844B79C}" srcOrd="0" destOrd="0" presId="urn:microsoft.com/office/officeart/2018/2/layout/IconLabelList"/>
    <dgm:cxn modelId="{574532E2-DE00-4B18-9E71-F9BDEA49829B}" type="presOf" srcId="{C98ED702-D2E2-4FE4-8A4D-BF26BFD6275A}" destId="{F123C2E0-7638-43ED-864A-9C867B74365F}" srcOrd="0" destOrd="0" presId="urn:microsoft.com/office/officeart/2018/2/layout/IconLabelList"/>
    <dgm:cxn modelId="{DD83BBEB-D015-4084-A7E4-9A83B28ABB37}" srcId="{C99F00D4-F7A8-4065-85D9-DF3A5971E58E}" destId="{67A84672-9472-41D9-9096-9A01D6033C4E}" srcOrd="2" destOrd="0" parTransId="{85E64CED-3FAD-408F-99D4-9DB88345873C}" sibTransId="{8A6959C9-C8AA-42C7-8E83-1B582A3EA9FC}"/>
    <dgm:cxn modelId="{B870A986-CFD8-4D5D-91CC-C6752682CEF6}" type="presParOf" srcId="{FB2EB410-CC48-4247-A7C4-3B610A1BE774}" destId="{D6B8A9E0-BE23-4A05-BE13-0869D779F41F}" srcOrd="0" destOrd="0" presId="urn:microsoft.com/office/officeart/2018/2/layout/IconLabelList"/>
    <dgm:cxn modelId="{90483266-80C9-4EBE-BE22-4B7A0327C641}" type="presParOf" srcId="{D6B8A9E0-BE23-4A05-BE13-0869D779F41F}" destId="{A551A0A1-9FE1-49BA-A1EB-73E82B73AD27}" srcOrd="0" destOrd="0" presId="urn:microsoft.com/office/officeart/2018/2/layout/IconLabelList"/>
    <dgm:cxn modelId="{5B6D2A05-C21A-48F3-BFFC-78118C33CEB9}" type="presParOf" srcId="{D6B8A9E0-BE23-4A05-BE13-0869D779F41F}" destId="{BCCD0D9F-D151-4E62-8CAD-9966FB6DB73F}" srcOrd="1" destOrd="0" presId="urn:microsoft.com/office/officeart/2018/2/layout/IconLabelList"/>
    <dgm:cxn modelId="{F249E1CB-8EE5-4C46-9B40-BA12FF3747DB}" type="presParOf" srcId="{D6B8A9E0-BE23-4A05-BE13-0869D779F41F}" destId="{F123C2E0-7638-43ED-864A-9C867B74365F}" srcOrd="2" destOrd="0" presId="urn:microsoft.com/office/officeart/2018/2/layout/IconLabelList"/>
    <dgm:cxn modelId="{E9070657-EA0D-4ABD-9182-7D06A82F0AC8}" type="presParOf" srcId="{FB2EB410-CC48-4247-A7C4-3B610A1BE774}" destId="{13B10C2A-44C5-40AA-9819-171CBAF54574}" srcOrd="1" destOrd="0" presId="urn:microsoft.com/office/officeart/2018/2/layout/IconLabelList"/>
    <dgm:cxn modelId="{2A627FCB-7839-4295-97CA-34402CDB7D82}" type="presParOf" srcId="{FB2EB410-CC48-4247-A7C4-3B610A1BE774}" destId="{78F2994F-D8D0-4C94-89BA-20EBF32B8DB4}" srcOrd="2" destOrd="0" presId="urn:microsoft.com/office/officeart/2018/2/layout/IconLabelList"/>
    <dgm:cxn modelId="{3D05C922-0CD3-4C22-8A13-53C4D533089B}" type="presParOf" srcId="{78F2994F-D8D0-4C94-89BA-20EBF32B8DB4}" destId="{1A1D405E-B95F-4362-BD4D-96C41E72011A}" srcOrd="0" destOrd="0" presId="urn:microsoft.com/office/officeart/2018/2/layout/IconLabelList"/>
    <dgm:cxn modelId="{DBA6112D-5A24-4BE0-ACF3-E2282D1C0928}" type="presParOf" srcId="{78F2994F-D8D0-4C94-89BA-20EBF32B8DB4}" destId="{47697444-F847-4D8A-839E-48FABA3C6248}" srcOrd="1" destOrd="0" presId="urn:microsoft.com/office/officeart/2018/2/layout/IconLabelList"/>
    <dgm:cxn modelId="{AC7F4139-33C0-49F2-B0F7-261B7A9C5AAF}" type="presParOf" srcId="{78F2994F-D8D0-4C94-89BA-20EBF32B8DB4}" destId="{B266D908-04E2-43A1-ACD6-FC89A844B79C}" srcOrd="2" destOrd="0" presId="urn:microsoft.com/office/officeart/2018/2/layout/IconLabelList"/>
    <dgm:cxn modelId="{AE07DAC5-987A-4A45-AFE5-865EF4EC706D}" type="presParOf" srcId="{FB2EB410-CC48-4247-A7C4-3B610A1BE774}" destId="{622A945B-7DB3-4E5F-BABF-01C5AD3AD373}" srcOrd="3" destOrd="0" presId="urn:microsoft.com/office/officeart/2018/2/layout/IconLabelList"/>
    <dgm:cxn modelId="{88ED827B-8D0C-465C-9420-B8D2A5D4A754}" type="presParOf" srcId="{FB2EB410-CC48-4247-A7C4-3B610A1BE774}" destId="{7DAF8F76-F49F-44E4-BF6C-3F59375D1A51}" srcOrd="4" destOrd="0" presId="urn:microsoft.com/office/officeart/2018/2/layout/IconLabelList"/>
    <dgm:cxn modelId="{74B60B96-29E8-4B6B-B44C-6E15C775A5D0}" type="presParOf" srcId="{7DAF8F76-F49F-44E4-BF6C-3F59375D1A51}" destId="{00377CF4-6062-4E74-9E23-BCC48304EB72}" srcOrd="0" destOrd="0" presId="urn:microsoft.com/office/officeart/2018/2/layout/IconLabelList"/>
    <dgm:cxn modelId="{CABEFF40-A32D-479B-8211-3C30CE6B9944}" type="presParOf" srcId="{7DAF8F76-F49F-44E4-BF6C-3F59375D1A51}" destId="{0BD0E62C-C425-4305-B7DA-B615894B5602}" srcOrd="1" destOrd="0" presId="urn:microsoft.com/office/officeart/2018/2/layout/IconLabelList"/>
    <dgm:cxn modelId="{2FD47727-C51C-4F59-99BA-F55F56758799}" type="presParOf" srcId="{7DAF8F76-F49F-44E4-BF6C-3F59375D1A51}" destId="{8317B617-CE1E-49C5-AC1E-BA555831756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86F4B-B0A3-49F4-A44C-32E840EE4633}">
      <dsp:nvSpPr>
        <dsp:cNvPr id="0" name=""/>
        <dsp:cNvSpPr/>
      </dsp:nvSpPr>
      <dsp:spPr>
        <a:xfrm rot="16200000">
          <a:off x="-1867795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Developers</a:t>
          </a:r>
        </a:p>
      </dsp:txBody>
      <dsp:txXfrm>
        <a:off x="-1867795" y="2772097"/>
        <a:ext cx="4226560" cy="392277"/>
      </dsp:txXfrm>
    </dsp:sp>
    <dsp:sp modelId="{010A8DE5-73B8-4802-8627-66F9F5A9B016}">
      <dsp:nvSpPr>
        <dsp:cNvPr id="0" name=""/>
        <dsp:cNvSpPr/>
      </dsp:nvSpPr>
      <dsp:spPr>
        <a:xfrm>
          <a:off x="441623" y="854956"/>
          <a:ext cx="1953958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5967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Multiple Languages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Understand Business Goals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Focus on Value</a:t>
          </a:r>
        </a:p>
      </dsp:txBody>
      <dsp:txXfrm>
        <a:off x="441623" y="854956"/>
        <a:ext cx="1953958" cy="4226560"/>
      </dsp:txXfrm>
    </dsp:sp>
    <dsp:sp modelId="{8FC57866-7D0E-4988-8ACC-B71145B8073C}">
      <dsp:nvSpPr>
        <dsp:cNvPr id="0" name=""/>
        <dsp:cNvSpPr/>
      </dsp:nvSpPr>
      <dsp:spPr>
        <a:xfrm>
          <a:off x="49345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A8A36-6965-41B3-9B49-F2D8F5344253}">
      <dsp:nvSpPr>
        <dsp:cNvPr id="0" name=""/>
        <dsp:cNvSpPr/>
      </dsp:nvSpPr>
      <dsp:spPr>
        <a:xfrm rot="16200000">
          <a:off x="973740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Database Administrators</a:t>
          </a:r>
        </a:p>
      </dsp:txBody>
      <dsp:txXfrm>
        <a:off x="973740" y="2772097"/>
        <a:ext cx="4226560" cy="392277"/>
      </dsp:txXfrm>
    </dsp:sp>
    <dsp:sp modelId="{A4B72DA9-CCF2-4D91-AEE3-6397622239CE}">
      <dsp:nvSpPr>
        <dsp:cNvPr id="0" name=""/>
        <dsp:cNvSpPr/>
      </dsp:nvSpPr>
      <dsp:spPr>
        <a:xfrm>
          <a:off x="3283159" y="854956"/>
          <a:ext cx="1953958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5967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Single Language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Feet in both worlds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Focus on performance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3283159" y="854956"/>
        <a:ext cx="1953958" cy="4226560"/>
      </dsp:txXfrm>
    </dsp:sp>
    <dsp:sp modelId="{219ACE96-3F18-4A20-BC48-186E84A4F236}">
      <dsp:nvSpPr>
        <dsp:cNvPr id="0" name=""/>
        <dsp:cNvSpPr/>
      </dsp:nvSpPr>
      <dsp:spPr>
        <a:xfrm>
          <a:off x="2890881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610D2-378B-412A-B24C-DC57AFA78161}">
      <dsp:nvSpPr>
        <dsp:cNvPr id="0" name=""/>
        <dsp:cNvSpPr/>
      </dsp:nvSpPr>
      <dsp:spPr>
        <a:xfrm rot="16200000">
          <a:off x="3815276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Operations</a:t>
          </a:r>
        </a:p>
      </dsp:txBody>
      <dsp:txXfrm>
        <a:off x="3815276" y="2772097"/>
        <a:ext cx="4226560" cy="392277"/>
      </dsp:txXfrm>
    </dsp:sp>
    <dsp:sp modelId="{F1B6B6F2-1F9F-4006-A6CD-9737CCDA539A}">
      <dsp:nvSpPr>
        <dsp:cNvPr id="0" name=""/>
        <dsp:cNvSpPr/>
      </dsp:nvSpPr>
      <dsp:spPr>
        <a:xfrm>
          <a:off x="6124695" y="854956"/>
          <a:ext cx="1953958" cy="4226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5967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Understand costs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Focus on Reliability</a:t>
          </a:r>
        </a:p>
      </dsp:txBody>
      <dsp:txXfrm>
        <a:off x="6124695" y="854956"/>
        <a:ext cx="1953958" cy="4226560"/>
      </dsp:txXfrm>
    </dsp:sp>
    <dsp:sp modelId="{B6A90932-6BFB-4AC2-9341-7CE4BEBF5499}">
      <dsp:nvSpPr>
        <dsp:cNvPr id="0" name=""/>
        <dsp:cNvSpPr/>
      </dsp:nvSpPr>
      <dsp:spPr>
        <a:xfrm>
          <a:off x="5732418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FF72B-9DBF-4ED0-9752-6AAC2403575B}">
      <dsp:nvSpPr>
        <dsp:cNvPr id="0" name=""/>
        <dsp:cNvSpPr/>
      </dsp:nvSpPr>
      <dsp:spPr>
        <a:xfrm>
          <a:off x="596036" y="1390212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AB938-D188-4C77-96BA-B5EC653DD992}">
      <dsp:nvSpPr>
        <dsp:cNvPr id="0" name=""/>
        <dsp:cNvSpPr/>
      </dsp:nvSpPr>
      <dsp:spPr>
        <a:xfrm>
          <a:off x="983598" y="1777775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3C884-AA81-48AF-94F4-2777F61D75E8}">
      <dsp:nvSpPr>
        <dsp:cNvPr id="0" name=""/>
        <dsp:cNvSpPr/>
      </dsp:nvSpPr>
      <dsp:spPr>
        <a:xfrm>
          <a:off x="14692" y="377521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Strive to take perspective.</a:t>
          </a:r>
        </a:p>
      </dsp:txBody>
      <dsp:txXfrm>
        <a:off x="14692" y="3775213"/>
        <a:ext cx="2981250" cy="720000"/>
      </dsp:txXfrm>
    </dsp:sp>
    <dsp:sp modelId="{5F19F9C0-5E92-4E99-B886-665F3BE08D01}">
      <dsp:nvSpPr>
        <dsp:cNvPr id="0" name=""/>
        <dsp:cNvSpPr/>
      </dsp:nvSpPr>
      <dsp:spPr>
        <a:xfrm>
          <a:off x="4099005" y="1390212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77D86-99E2-49C3-BA69-C692B1FC5485}">
      <dsp:nvSpPr>
        <dsp:cNvPr id="0" name=""/>
        <dsp:cNvSpPr/>
      </dsp:nvSpPr>
      <dsp:spPr>
        <a:xfrm>
          <a:off x="4486567" y="1777775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E2DFC-7ACB-4B9E-B44B-776416F00F33}">
      <dsp:nvSpPr>
        <dsp:cNvPr id="0" name=""/>
        <dsp:cNvSpPr/>
      </dsp:nvSpPr>
      <dsp:spPr>
        <a:xfrm>
          <a:off x="3517661" y="377521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Strive to continuously improve.</a:t>
          </a:r>
        </a:p>
      </dsp:txBody>
      <dsp:txXfrm>
        <a:off x="3517661" y="3775213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887ED-D364-4DF0-B8F0-60DF9CE6BD3B}">
      <dsp:nvSpPr>
        <dsp:cNvPr id="0" name=""/>
        <dsp:cNvSpPr/>
      </dsp:nvSpPr>
      <dsp:spPr>
        <a:xfrm>
          <a:off x="1020487" y="505354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647A6-A856-40AA-B2ED-F7BA3461FFF0}">
      <dsp:nvSpPr>
        <dsp:cNvPr id="0" name=""/>
        <dsp:cNvSpPr/>
      </dsp:nvSpPr>
      <dsp:spPr>
        <a:xfrm>
          <a:off x="393" y="1747563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People</a:t>
          </a:r>
        </a:p>
      </dsp:txBody>
      <dsp:txXfrm>
        <a:off x="393" y="1747563"/>
        <a:ext cx="3138750" cy="470812"/>
      </dsp:txXfrm>
    </dsp:sp>
    <dsp:sp modelId="{4A87C6E3-DEB1-4B3A-B20F-94223518584B}">
      <dsp:nvSpPr>
        <dsp:cNvPr id="0" name=""/>
        <dsp:cNvSpPr/>
      </dsp:nvSpPr>
      <dsp:spPr>
        <a:xfrm>
          <a:off x="393" y="2285189"/>
          <a:ext cx="3138750" cy="15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Coders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Operators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Management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Sales People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Customer Support Representatives</a:t>
          </a:r>
        </a:p>
      </dsp:txBody>
      <dsp:txXfrm>
        <a:off x="393" y="2285189"/>
        <a:ext cx="3138750" cy="1560794"/>
      </dsp:txXfrm>
    </dsp:sp>
    <dsp:sp modelId="{5D5FDE64-2809-42D4-B44C-0E33D7B9A581}">
      <dsp:nvSpPr>
        <dsp:cNvPr id="0" name=""/>
        <dsp:cNvSpPr/>
      </dsp:nvSpPr>
      <dsp:spPr>
        <a:xfrm>
          <a:off x="4708518" y="505354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F9D31-C3BA-4C9F-9D34-1F4C6E2EC97E}">
      <dsp:nvSpPr>
        <dsp:cNvPr id="0" name=""/>
        <dsp:cNvSpPr/>
      </dsp:nvSpPr>
      <dsp:spPr>
        <a:xfrm>
          <a:off x="3688425" y="1747563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Process</a:t>
          </a:r>
        </a:p>
      </dsp:txBody>
      <dsp:txXfrm>
        <a:off x="3688425" y="1747563"/>
        <a:ext cx="3138750" cy="470812"/>
      </dsp:txXfrm>
    </dsp:sp>
    <dsp:sp modelId="{7D9E8D79-12A0-4213-B0FE-9E1B960F698D}">
      <dsp:nvSpPr>
        <dsp:cNvPr id="0" name=""/>
        <dsp:cNvSpPr/>
      </dsp:nvSpPr>
      <dsp:spPr>
        <a:xfrm>
          <a:off x="3688425" y="2285189"/>
          <a:ext cx="3138750" cy="15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Governance &amp; Compliance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Release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Disaster Recovery</a:t>
          </a:r>
        </a:p>
      </dsp:txBody>
      <dsp:txXfrm>
        <a:off x="3688425" y="2285189"/>
        <a:ext cx="3138750" cy="1560794"/>
      </dsp:txXfrm>
    </dsp:sp>
    <dsp:sp modelId="{E48E733F-83A0-4001-A511-FC97B6E9DECC}">
      <dsp:nvSpPr>
        <dsp:cNvPr id="0" name=""/>
        <dsp:cNvSpPr/>
      </dsp:nvSpPr>
      <dsp:spPr>
        <a:xfrm>
          <a:off x="8396550" y="505354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5AEA3-38E9-45D5-9888-FA746BD28039}">
      <dsp:nvSpPr>
        <dsp:cNvPr id="0" name=""/>
        <dsp:cNvSpPr/>
      </dsp:nvSpPr>
      <dsp:spPr>
        <a:xfrm>
          <a:off x="7376456" y="1747563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/>
            <a:t>Products</a:t>
          </a:r>
        </a:p>
      </dsp:txBody>
      <dsp:txXfrm>
        <a:off x="7376456" y="1747563"/>
        <a:ext cx="3138750" cy="470812"/>
      </dsp:txXfrm>
    </dsp:sp>
    <dsp:sp modelId="{4C6E5337-A3FC-4279-B091-E512517D296E}">
      <dsp:nvSpPr>
        <dsp:cNvPr id="0" name=""/>
        <dsp:cNvSpPr/>
      </dsp:nvSpPr>
      <dsp:spPr>
        <a:xfrm>
          <a:off x="7376456" y="2285189"/>
          <a:ext cx="3138750" cy="15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Applications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Databases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Servers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Networking\Infrastructure</a:t>
          </a:r>
        </a:p>
      </dsp:txBody>
      <dsp:txXfrm>
        <a:off x="7376456" y="2285189"/>
        <a:ext cx="3138750" cy="1560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C3350-A170-4DE0-BF97-397A02B15D95}">
      <dsp:nvSpPr>
        <dsp:cNvPr id="0" name=""/>
        <dsp:cNvSpPr/>
      </dsp:nvSpPr>
      <dsp:spPr>
        <a:xfrm>
          <a:off x="3802" y="3859177"/>
          <a:ext cx="8120395" cy="1179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LEAN</a:t>
          </a:r>
        </a:p>
      </dsp:txBody>
      <dsp:txXfrm>
        <a:off x="38357" y="3893732"/>
        <a:ext cx="8051285" cy="1110687"/>
      </dsp:txXfrm>
    </dsp:sp>
    <dsp:sp modelId="{740AF816-40B2-4E4B-B586-52D1CB72FEAF}">
      <dsp:nvSpPr>
        <dsp:cNvPr id="0" name=""/>
        <dsp:cNvSpPr/>
      </dsp:nvSpPr>
      <dsp:spPr>
        <a:xfrm>
          <a:off x="11728" y="2572810"/>
          <a:ext cx="8104543" cy="1179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MEASUREMENT</a:t>
          </a:r>
        </a:p>
      </dsp:txBody>
      <dsp:txXfrm>
        <a:off x="46283" y="2607365"/>
        <a:ext cx="8035433" cy="1110687"/>
      </dsp:txXfrm>
    </dsp:sp>
    <dsp:sp modelId="{4C9220BE-4930-4AC5-94E8-633055E3AF4B}">
      <dsp:nvSpPr>
        <dsp:cNvPr id="0" name=""/>
        <dsp:cNvSpPr/>
      </dsp:nvSpPr>
      <dsp:spPr>
        <a:xfrm>
          <a:off x="27534" y="1286444"/>
          <a:ext cx="3953443" cy="1179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CULTURE</a:t>
          </a:r>
        </a:p>
      </dsp:txBody>
      <dsp:txXfrm>
        <a:off x="62089" y="1320999"/>
        <a:ext cx="3884333" cy="1110687"/>
      </dsp:txXfrm>
    </dsp:sp>
    <dsp:sp modelId="{F28297AD-9135-40F0-B24C-28D097E616E4}">
      <dsp:nvSpPr>
        <dsp:cNvPr id="0" name=""/>
        <dsp:cNvSpPr/>
      </dsp:nvSpPr>
      <dsp:spPr>
        <a:xfrm>
          <a:off x="27534" y="77"/>
          <a:ext cx="3953443" cy="1179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SHARING</a:t>
          </a:r>
        </a:p>
      </dsp:txBody>
      <dsp:txXfrm>
        <a:off x="62089" y="34632"/>
        <a:ext cx="3884333" cy="1110687"/>
      </dsp:txXfrm>
    </dsp:sp>
    <dsp:sp modelId="{AD79EE5D-5EF6-49B1-915D-271159422EE6}">
      <dsp:nvSpPr>
        <dsp:cNvPr id="0" name=""/>
        <dsp:cNvSpPr/>
      </dsp:nvSpPr>
      <dsp:spPr>
        <a:xfrm>
          <a:off x="4147022" y="22432"/>
          <a:ext cx="3953443" cy="2443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AUTOMATION</a:t>
          </a:r>
        </a:p>
      </dsp:txBody>
      <dsp:txXfrm>
        <a:off x="4218599" y="94009"/>
        <a:ext cx="3810289" cy="2300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899F6-B310-4461-BCC4-EA2E1774A600}">
      <dsp:nvSpPr>
        <dsp:cNvPr id="0" name=""/>
        <dsp:cNvSpPr/>
      </dsp:nvSpPr>
      <dsp:spPr>
        <a:xfrm>
          <a:off x="1144" y="99"/>
          <a:ext cx="1548954" cy="529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</a:t>
          </a:r>
        </a:p>
      </dsp:txBody>
      <dsp:txXfrm>
        <a:off x="16666" y="15621"/>
        <a:ext cx="1517910" cy="498933"/>
      </dsp:txXfrm>
    </dsp:sp>
    <dsp:sp modelId="{226D3E79-D78F-422E-9EAF-356EA1ED8882}">
      <dsp:nvSpPr>
        <dsp:cNvPr id="0" name=""/>
        <dsp:cNvSpPr/>
      </dsp:nvSpPr>
      <dsp:spPr>
        <a:xfrm>
          <a:off x="1144" y="585633"/>
          <a:ext cx="1548954" cy="5299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AGILE</a:t>
          </a:r>
        </a:p>
      </dsp:txBody>
      <dsp:txXfrm>
        <a:off x="16666" y="601155"/>
        <a:ext cx="1517910" cy="498933"/>
      </dsp:txXfrm>
    </dsp:sp>
    <dsp:sp modelId="{601A4D43-96F7-4280-A2C1-95B09AE244A0}">
      <dsp:nvSpPr>
        <dsp:cNvPr id="0" name=""/>
        <dsp:cNvSpPr/>
      </dsp:nvSpPr>
      <dsp:spPr>
        <a:xfrm>
          <a:off x="1144" y="1171166"/>
          <a:ext cx="502255" cy="5299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DESIGN</a:t>
          </a:r>
        </a:p>
      </dsp:txBody>
      <dsp:txXfrm>
        <a:off x="15855" y="1185877"/>
        <a:ext cx="472833" cy="500555"/>
      </dsp:txXfrm>
    </dsp:sp>
    <dsp:sp modelId="{8C81353A-30EA-46D9-959D-46F112F83317}">
      <dsp:nvSpPr>
        <dsp:cNvPr id="0" name=""/>
        <dsp:cNvSpPr/>
      </dsp:nvSpPr>
      <dsp:spPr>
        <a:xfrm>
          <a:off x="524494" y="1171166"/>
          <a:ext cx="502255" cy="5299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BUILD</a:t>
          </a:r>
        </a:p>
      </dsp:txBody>
      <dsp:txXfrm>
        <a:off x="539205" y="1185877"/>
        <a:ext cx="472833" cy="500555"/>
      </dsp:txXfrm>
    </dsp:sp>
    <dsp:sp modelId="{65752824-D89E-469E-937E-AF6F921E4CF7}">
      <dsp:nvSpPr>
        <dsp:cNvPr id="0" name=""/>
        <dsp:cNvSpPr/>
      </dsp:nvSpPr>
      <dsp:spPr>
        <a:xfrm>
          <a:off x="1047844" y="1171166"/>
          <a:ext cx="502255" cy="5299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RELEASE</a:t>
          </a:r>
        </a:p>
      </dsp:txBody>
      <dsp:txXfrm>
        <a:off x="1062555" y="1185877"/>
        <a:ext cx="472833" cy="500555"/>
      </dsp:txXfrm>
    </dsp:sp>
    <dsp:sp modelId="{CEB3AEFE-5A4D-4E9E-81EA-23A5378F8A89}">
      <dsp:nvSpPr>
        <dsp:cNvPr id="0" name=""/>
        <dsp:cNvSpPr/>
      </dsp:nvSpPr>
      <dsp:spPr>
        <a:xfrm>
          <a:off x="1634477" y="99"/>
          <a:ext cx="1548954" cy="529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OPS</a:t>
          </a:r>
        </a:p>
      </dsp:txBody>
      <dsp:txXfrm>
        <a:off x="1649999" y="15621"/>
        <a:ext cx="1517910" cy="498933"/>
      </dsp:txXfrm>
    </dsp:sp>
    <dsp:sp modelId="{A42B17F5-C300-4AB0-983F-4CDC363897B2}">
      <dsp:nvSpPr>
        <dsp:cNvPr id="0" name=""/>
        <dsp:cNvSpPr/>
      </dsp:nvSpPr>
      <dsp:spPr>
        <a:xfrm>
          <a:off x="1634477" y="585633"/>
          <a:ext cx="1548954" cy="5299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ITIL</a:t>
          </a:r>
        </a:p>
      </dsp:txBody>
      <dsp:txXfrm>
        <a:off x="1649999" y="601155"/>
        <a:ext cx="1517910" cy="498933"/>
      </dsp:txXfrm>
    </dsp:sp>
    <dsp:sp modelId="{D7BA82B5-35F0-4285-B6FD-636AD0539BD3}">
      <dsp:nvSpPr>
        <dsp:cNvPr id="0" name=""/>
        <dsp:cNvSpPr/>
      </dsp:nvSpPr>
      <dsp:spPr>
        <a:xfrm>
          <a:off x="1634477" y="1171166"/>
          <a:ext cx="502255" cy="5299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DEPLOY</a:t>
          </a:r>
        </a:p>
      </dsp:txBody>
      <dsp:txXfrm>
        <a:off x="1649188" y="1185877"/>
        <a:ext cx="472833" cy="500555"/>
      </dsp:txXfrm>
    </dsp:sp>
    <dsp:sp modelId="{7DDC717F-69F6-426B-B650-D4B9FF938E51}">
      <dsp:nvSpPr>
        <dsp:cNvPr id="0" name=""/>
        <dsp:cNvSpPr/>
      </dsp:nvSpPr>
      <dsp:spPr>
        <a:xfrm>
          <a:off x="2157827" y="1171166"/>
          <a:ext cx="502255" cy="5299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OPERATE</a:t>
          </a:r>
        </a:p>
      </dsp:txBody>
      <dsp:txXfrm>
        <a:off x="2172538" y="1185877"/>
        <a:ext cx="472833" cy="500555"/>
      </dsp:txXfrm>
    </dsp:sp>
    <dsp:sp modelId="{C383A70A-A37A-40B9-ACD6-71992943A381}">
      <dsp:nvSpPr>
        <dsp:cNvPr id="0" name=""/>
        <dsp:cNvSpPr/>
      </dsp:nvSpPr>
      <dsp:spPr>
        <a:xfrm>
          <a:off x="2681177" y="1171166"/>
          <a:ext cx="502255" cy="5299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OPTIMIZE</a:t>
          </a:r>
        </a:p>
      </dsp:txBody>
      <dsp:txXfrm>
        <a:off x="2695888" y="1185877"/>
        <a:ext cx="472833" cy="5005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80007-B72C-4130-98A1-CD3EC2F4EEB5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780C3-02CD-4C07-8F19-C321DC9B5B09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86848-CEDE-4019-8D5B-CD18344C6C0B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Databases marry schema and data (unlike apps)</a:t>
          </a:r>
        </a:p>
      </dsp:txBody>
      <dsp:txXfrm>
        <a:off x="1941716" y="718"/>
        <a:ext cx="4571887" cy="1681139"/>
      </dsp:txXfrm>
    </dsp:sp>
    <dsp:sp modelId="{E90FEA0A-1D87-49CF-AFFE-27691E8F6712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14C4D-7458-42B5-A77C-1DF0EB488A2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B234D-01F2-4316-9A4C-A8FA5994846B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Dropping or renaming items can lose data</a:t>
          </a:r>
        </a:p>
      </dsp:txBody>
      <dsp:txXfrm>
        <a:off x="1941716" y="2102143"/>
        <a:ext cx="4571887" cy="1681139"/>
      </dsp:txXfrm>
    </dsp:sp>
    <dsp:sp modelId="{3ABB1E8C-1D6E-4BA4-B723-202C9E166F4E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2412C-999B-4A66-A557-3C2788D9FEC4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D61A4-E2CA-4D1F-BCE7-59B894D4A066}">
      <dsp:nvSpPr>
        <dsp:cNvPr id="0" name=""/>
        <dsp:cNvSpPr/>
      </dsp:nvSpPr>
      <dsp:spPr>
        <a:xfrm>
          <a:off x="1941716" y="4203567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 modeling is often overlooked</a:t>
          </a:r>
        </a:p>
      </dsp:txBody>
      <dsp:txXfrm>
        <a:off x="1941716" y="4203567"/>
        <a:ext cx="2931121" cy="1681139"/>
      </dsp:txXfrm>
    </dsp:sp>
    <dsp:sp modelId="{109A8C85-6573-4EED-A871-C925742C7033}">
      <dsp:nvSpPr>
        <dsp:cNvPr id="0" name=""/>
        <dsp:cNvSpPr/>
      </dsp:nvSpPr>
      <dsp:spPr>
        <a:xfrm>
          <a:off x="4872838" y="4203567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Data meaning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Data importance</a:t>
          </a:r>
        </a:p>
      </dsp:txBody>
      <dsp:txXfrm>
        <a:off x="4872838" y="4203567"/>
        <a:ext cx="1640765" cy="16811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19CB2-4305-4E23-AE57-DC424151D25D}">
      <dsp:nvSpPr>
        <dsp:cNvPr id="0" name=""/>
        <dsp:cNvSpPr/>
      </dsp:nvSpPr>
      <dsp:spPr>
        <a:xfrm>
          <a:off x="709" y="579778"/>
          <a:ext cx="2582093" cy="129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Emulation or Compression </a:t>
          </a:r>
        </a:p>
      </dsp:txBody>
      <dsp:txXfrm>
        <a:off x="38522" y="617591"/>
        <a:ext cx="2506467" cy="1215420"/>
      </dsp:txXfrm>
    </dsp:sp>
    <dsp:sp modelId="{8B67AE8C-0D58-4375-BCCD-44B6B80AA99F}">
      <dsp:nvSpPr>
        <dsp:cNvPr id="0" name=""/>
        <dsp:cNvSpPr/>
      </dsp:nvSpPr>
      <dsp:spPr>
        <a:xfrm>
          <a:off x="258918" y="1870824"/>
          <a:ext cx="258209" cy="968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284"/>
              </a:lnTo>
              <a:lnTo>
                <a:pt x="258209" y="968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E072C-9106-4E3E-9D68-E3BEFC32E282}">
      <dsp:nvSpPr>
        <dsp:cNvPr id="0" name=""/>
        <dsp:cNvSpPr/>
      </dsp:nvSpPr>
      <dsp:spPr>
        <a:xfrm>
          <a:off x="517127" y="2193586"/>
          <a:ext cx="2065674" cy="129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Virtualization (RedGate, Delphix)</a:t>
          </a:r>
        </a:p>
      </dsp:txBody>
      <dsp:txXfrm>
        <a:off x="554940" y="2231399"/>
        <a:ext cx="1990048" cy="1215420"/>
      </dsp:txXfrm>
    </dsp:sp>
    <dsp:sp modelId="{CF9D7A45-F661-4E6B-B527-CE7276987E5F}">
      <dsp:nvSpPr>
        <dsp:cNvPr id="0" name=""/>
        <dsp:cNvSpPr/>
      </dsp:nvSpPr>
      <dsp:spPr>
        <a:xfrm>
          <a:off x="258918" y="1870824"/>
          <a:ext cx="258209" cy="2582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093"/>
              </a:lnTo>
              <a:lnTo>
                <a:pt x="258209" y="25820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2505C-C42D-4529-B4C2-40D9079BAD44}">
      <dsp:nvSpPr>
        <dsp:cNvPr id="0" name=""/>
        <dsp:cNvSpPr/>
      </dsp:nvSpPr>
      <dsp:spPr>
        <a:xfrm>
          <a:off x="517127" y="3807394"/>
          <a:ext cx="2065674" cy="129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Compression (Idera) </a:t>
          </a:r>
        </a:p>
      </dsp:txBody>
      <dsp:txXfrm>
        <a:off x="554940" y="3845207"/>
        <a:ext cx="1990048" cy="1215420"/>
      </dsp:txXfrm>
    </dsp:sp>
    <dsp:sp modelId="{4CE755C1-EEC2-46D7-9097-F87AF8270100}">
      <dsp:nvSpPr>
        <dsp:cNvPr id="0" name=""/>
        <dsp:cNvSpPr/>
      </dsp:nvSpPr>
      <dsp:spPr>
        <a:xfrm>
          <a:off x="3228325" y="579778"/>
          <a:ext cx="2582093" cy="129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Architecture</a:t>
          </a:r>
        </a:p>
      </dsp:txBody>
      <dsp:txXfrm>
        <a:off x="3266138" y="617591"/>
        <a:ext cx="2506467" cy="1215420"/>
      </dsp:txXfrm>
    </dsp:sp>
    <dsp:sp modelId="{5AACDB87-86BF-4561-87D4-A07B3E93B3B5}">
      <dsp:nvSpPr>
        <dsp:cNvPr id="0" name=""/>
        <dsp:cNvSpPr/>
      </dsp:nvSpPr>
      <dsp:spPr>
        <a:xfrm>
          <a:off x="3486534" y="1870824"/>
          <a:ext cx="258209" cy="968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284"/>
              </a:lnTo>
              <a:lnTo>
                <a:pt x="258209" y="968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073AF-1E62-4C23-8F37-DEA7EFB861AC}">
      <dsp:nvSpPr>
        <dsp:cNvPr id="0" name=""/>
        <dsp:cNvSpPr/>
      </dsp:nvSpPr>
      <dsp:spPr>
        <a:xfrm>
          <a:off x="3744744" y="2193586"/>
          <a:ext cx="2065674" cy="129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Split denormalized sections from normalized sections</a:t>
          </a:r>
        </a:p>
      </dsp:txBody>
      <dsp:txXfrm>
        <a:off x="3782557" y="2231399"/>
        <a:ext cx="1990048" cy="1215420"/>
      </dsp:txXfrm>
    </dsp:sp>
    <dsp:sp modelId="{36E1D65A-24E2-4372-872C-13E7227773B3}">
      <dsp:nvSpPr>
        <dsp:cNvPr id="0" name=""/>
        <dsp:cNvSpPr/>
      </dsp:nvSpPr>
      <dsp:spPr>
        <a:xfrm>
          <a:off x="3486534" y="1870824"/>
          <a:ext cx="258209" cy="2582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093"/>
              </a:lnTo>
              <a:lnTo>
                <a:pt x="258209" y="25820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095DD-978D-4877-B883-DC16FF5B7AB7}">
      <dsp:nvSpPr>
        <dsp:cNvPr id="0" name=""/>
        <dsp:cNvSpPr/>
      </dsp:nvSpPr>
      <dsp:spPr>
        <a:xfrm>
          <a:off x="3744744" y="3807394"/>
          <a:ext cx="2065674" cy="129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Filegroup Backup &amp; Restore</a:t>
          </a:r>
        </a:p>
      </dsp:txBody>
      <dsp:txXfrm>
        <a:off x="3782557" y="3845207"/>
        <a:ext cx="1990048" cy="12154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1A0A1-9FE1-49BA-A1EB-73E82B73AD27}">
      <dsp:nvSpPr>
        <dsp:cNvPr id="0" name=""/>
        <dsp:cNvSpPr/>
      </dsp:nvSpPr>
      <dsp:spPr>
        <a:xfrm>
          <a:off x="1227167" y="355681"/>
          <a:ext cx="1062658" cy="10626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3C2E0-7638-43ED-864A-9C867B74365F}">
      <dsp:nvSpPr>
        <dsp:cNvPr id="0" name=""/>
        <dsp:cNvSpPr/>
      </dsp:nvSpPr>
      <dsp:spPr>
        <a:xfrm>
          <a:off x="577764" y="1750184"/>
          <a:ext cx="23614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Linked Servers</a:t>
          </a:r>
        </a:p>
      </dsp:txBody>
      <dsp:txXfrm>
        <a:off x="577764" y="1750184"/>
        <a:ext cx="2361464" cy="720000"/>
      </dsp:txXfrm>
    </dsp:sp>
    <dsp:sp modelId="{1A1D405E-B95F-4362-BD4D-96C41E72011A}">
      <dsp:nvSpPr>
        <dsp:cNvPr id="0" name=""/>
        <dsp:cNvSpPr/>
      </dsp:nvSpPr>
      <dsp:spPr>
        <a:xfrm>
          <a:off x="4001887" y="355681"/>
          <a:ext cx="1062658" cy="10626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6D908-04E2-43A1-ACD6-FC89A844B79C}">
      <dsp:nvSpPr>
        <dsp:cNvPr id="0" name=""/>
        <dsp:cNvSpPr/>
      </dsp:nvSpPr>
      <dsp:spPr>
        <a:xfrm>
          <a:off x="3352485" y="1750184"/>
          <a:ext cx="23614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Cross-database joins</a:t>
          </a:r>
        </a:p>
      </dsp:txBody>
      <dsp:txXfrm>
        <a:off x="3352485" y="1750184"/>
        <a:ext cx="2361464" cy="720000"/>
      </dsp:txXfrm>
    </dsp:sp>
    <dsp:sp modelId="{00377CF4-6062-4E74-9E23-BCC48304EB72}">
      <dsp:nvSpPr>
        <dsp:cNvPr id="0" name=""/>
        <dsp:cNvSpPr/>
      </dsp:nvSpPr>
      <dsp:spPr>
        <a:xfrm>
          <a:off x="2614527" y="3060550"/>
          <a:ext cx="1062658" cy="10626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7B617-CE1E-49C5-AC1E-BA5558317562}">
      <dsp:nvSpPr>
        <dsp:cNvPr id="0" name=""/>
        <dsp:cNvSpPr/>
      </dsp:nvSpPr>
      <dsp:spPr>
        <a:xfrm>
          <a:off x="1965124" y="4455053"/>
          <a:ext cx="23614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Different kinds of data</a:t>
          </a:r>
        </a:p>
      </dsp:txBody>
      <dsp:txXfrm>
        <a:off x="1965124" y="4455053"/>
        <a:ext cx="236146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795F7-DDF3-4E75-A42A-BDB6CE5FF06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850D3-620A-43C2-BB4D-BB305912E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7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74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2150"/>
            <a:ext cx="61531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93738" y="4386263"/>
            <a:ext cx="55467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2:notes"/>
          <p:cNvSpPr txBox="1">
            <a:spLocks noGrp="1"/>
          </p:cNvSpPr>
          <p:nvPr>
            <p:ph type="sldNum" idx="12"/>
          </p:nvPr>
        </p:nvSpPr>
        <p:spPr>
          <a:xfrm>
            <a:off x="3927475" y="8769350"/>
            <a:ext cx="30051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65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CALMS </a:t>
            </a:r>
            <a:r>
              <a:rPr lang="en-US" dirty="0" err="1"/>
              <a:t>originalay</a:t>
            </a:r>
            <a:r>
              <a:rPr lang="en-US" dirty="0"/>
              <a:t> CAMS</a:t>
            </a:r>
            <a:r>
              <a:rPr lang="en-US" baseline="0" dirty="0"/>
              <a:t> by Edwards and Willis, then Jez Humble suggested the L to make it a </a:t>
            </a:r>
            <a:r>
              <a:rPr lang="en-US" baseline="0" dirty="0" err="1"/>
              <a:t>waord</a:t>
            </a:r>
            <a:r>
              <a:rPr lang="en-US" baseline="0" dirty="0"/>
              <a:t> (because we love that).  Frameworks are great; very descriptive without being prescriptive; we can look at each of these domains organizationally and say if I make a change, what does it impact?</a:t>
            </a:r>
          </a:p>
          <a:p>
            <a:endParaRPr lang="en-US" baseline="0" dirty="0"/>
          </a:p>
          <a:p>
            <a:r>
              <a:rPr lang="en-US" baseline="0" dirty="0"/>
              <a:t>Since it’s a word, though, people assume the flow is from left to right, and it’s much less structured than that.  Each of the domains is relatively orthogonal; you can make changes in any one or all of them without mastering the others.  However, I think there are some components that are more foundational than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9FE6B-FE42-40AE-881A-3310080F10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33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Lean thinking is foundational (and I’ll talk about each of these in more detail in a minute).  You have to commit to certain basic concepts before your DevOps journey can begin, and then you have to agree on measurement</a:t>
            </a:r>
          </a:p>
          <a:p>
            <a:endParaRPr lang="en-US" dirty="0"/>
          </a:p>
          <a:p>
            <a:r>
              <a:rPr lang="en-US" dirty="0"/>
              <a:t>Remember that DevOps covers the whole value stream so you have to get folks to the table.</a:t>
            </a:r>
          </a:p>
          <a:p>
            <a:endParaRPr lang="en-US" dirty="0"/>
          </a:p>
          <a:p>
            <a:r>
              <a:rPr lang="en-US" dirty="0"/>
              <a:t>After </a:t>
            </a:r>
            <a:r>
              <a:rPr lang="en-US" dirty="0" err="1"/>
              <a:t>thatm</a:t>
            </a:r>
            <a:r>
              <a:rPr lang="en-US" dirty="0"/>
              <a:t> you may skew either more strategic or tactical, and that will affect your areas of influence.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61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209A-6F6A-4142-B9F9-35A9A531A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6C50F-5B59-4E45-9B61-D6AF745C8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F6F1B-69F1-47C3-A063-BF28B5AD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5E17-2C24-4E86-9CE4-F334C9EE7CDC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286EA-7CE2-4F7A-8EE2-5113D49A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3BF25-554F-4670-A11A-F58795FF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3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33CC-3B54-4CD8-AF83-D521E9CE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3BD3B-F50B-4391-9ACC-719FDD356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B7B30-0E9C-4D4F-8F09-DD7281A1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29C2-B567-474A-A004-911EB449D841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44767-3E36-44F0-A5BE-293A01E5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9EEE3-13AE-4967-90C1-583DE5F9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8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47438-D708-461E-A4A3-A148ECDE9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272D9-9C19-407C-90FA-DA5AD6094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08A0-AB33-4DB2-AD4C-6D43C5D5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E6F-957B-4FF8-8B5E-737967CF190A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9511A-B6DD-4C09-91F0-44A8C8E0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3780-20CE-40A1-9DC3-2F7FC65F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1A2B-0204-40AC-AFC4-0AED792E9D3E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0B2B-E4E3-403C-9A7E-B07FA7C4A61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E1AA-32EC-4DAB-AD80-77FB9FF6DB1A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295-ED65-4250-A54C-6EFEBC2D4862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699D-7AFC-4FCE-947D-DDD00A17584D}" type="datetime1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01A0-DA01-47D6-B019-ED2CF794507E}" type="datetime1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6CCF-BC1B-42BE-9375-99A15D3D0158}" type="datetime1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99A-C57A-4FF2-A3D7-C30E8B2BAD63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734D-401F-45D7-B406-7351263C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19BA-705A-426D-91C3-BAF2F543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591-19DF-4C07-AC88-1D394E38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FFFD-2278-405D-9204-2A9C0E80B6B3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45DA4-8FE1-4724-B98D-2AE5A740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5086-8EFF-43FB-A75E-B1042382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5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302B421-BD1C-4CA2-95B6-3E57E156E11B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93D7-227A-472B-8A62-025662FDDEB9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486A-FA47-4C8E-A867-7696D9F1246A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062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8305"/>
            <a:ext cx="5384800" cy="4015651"/>
          </a:xfrm>
          <a:prstGeom prst="rect">
            <a:avLst/>
          </a:prstGeom>
        </p:spPr>
        <p:txBody>
          <a:bodyPr>
            <a:normAutofit/>
          </a:bodyPr>
          <a:lstStyle>
            <a:lvl1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1pPr>
            <a:lvl2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2pPr>
            <a:lvl3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3pPr>
            <a:lvl4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4pPr>
            <a:lvl5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2355" y="1835306"/>
            <a:ext cx="5387812" cy="409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182661" y="1835306"/>
            <a:ext cx="5387812" cy="409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184575" y="2338305"/>
            <a:ext cx="5384800" cy="4015651"/>
          </a:xfrm>
          <a:prstGeom prst="rect">
            <a:avLst/>
          </a:prstGeom>
        </p:spPr>
        <p:txBody>
          <a:bodyPr>
            <a:normAutofit/>
          </a:bodyPr>
          <a:lstStyle>
            <a:lvl1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1pPr>
            <a:lvl2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2pPr>
            <a:lvl3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3pPr>
            <a:lvl4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4pPr>
            <a:lvl5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5405" y="643401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accent5"/>
                </a:solidFill>
              </a:defRPr>
            </a:lvl1pPr>
          </a:lstStyle>
          <a:p>
            <a:fld id="{2501BE23-1565-7B4A-A660-ADF397564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47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1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873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03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4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B6AE-53A4-45EB-B502-2E1AB7FE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1016D-E921-47A3-8B60-7F8BFEC2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D1951-AEBD-4D41-A0FB-074214AD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70B1-33D8-4174-975E-B83B6BB65493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10C9B-176C-4BBB-8019-C9D12821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E2BDA-9758-4CA4-BF45-1A40360A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71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87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717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513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42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81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38305"/>
            <a:ext cx="5384800" cy="4015651"/>
          </a:xfrm>
          <a:prstGeom prst="rect">
            <a:avLst/>
          </a:prstGeom>
        </p:spPr>
        <p:txBody>
          <a:bodyPr>
            <a:normAutofit/>
          </a:bodyPr>
          <a:lstStyle>
            <a:lvl1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1pPr>
            <a:lvl2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2pPr>
            <a:lvl3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3pPr>
            <a:lvl4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4pPr>
            <a:lvl5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2355" y="1835306"/>
            <a:ext cx="5387812" cy="409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182661" y="1835306"/>
            <a:ext cx="5387812" cy="409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184575" y="2338305"/>
            <a:ext cx="5384800" cy="4015651"/>
          </a:xfrm>
          <a:prstGeom prst="rect">
            <a:avLst/>
          </a:prstGeom>
        </p:spPr>
        <p:txBody>
          <a:bodyPr>
            <a:normAutofit/>
          </a:bodyPr>
          <a:lstStyle>
            <a:lvl1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1pPr>
            <a:lvl2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2pPr>
            <a:lvl3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3pPr>
            <a:lvl4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4pPr>
            <a:lvl5pPr marL="226478" indent="-226478">
              <a:spcAft>
                <a:spcPts val="800"/>
              </a:spcAft>
              <a:buClr>
                <a:schemeClr val="accent4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cs typeface="Segoe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306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0CE3-AC4E-43A4-A6F2-D2B0E3C3DB1E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9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DB55-0EDE-40A9-90A0-C93D2B3FF5FB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AC08-2C04-4D56-982B-8E4263E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DD4-7A8F-4B28-B9CE-CDB352961565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50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D424-9323-4611-B2D1-38FC963001B1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3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EE31-54FD-478E-B7FA-A6B15B28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10F9-BFCA-4475-9833-C51624590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76E8F-98CA-41E1-B16D-7A166F0DD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174C5-2967-4FE6-A27D-D9CEADF1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210D-C390-412F-AD68-F0A168DACFA2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360ED-9B9E-4A67-8C25-A5D6AC84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9FA87-AF71-4BD0-AAD5-8F963221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13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E0EA-E153-4897-BDCE-41ABDEFB1440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19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006C-0510-4DAF-A222-FB1B14322249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83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07E-D860-44AE-8C14-D516DBEFB7CE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22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38CC-5899-4799-8636-7797AF156B82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33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A6D8-C4F4-45FC-B832-8A130F3090A3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29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5157-0F88-4969-88FB-B31C0D7A0F70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66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36B-53D7-424D-BEC3-350D4F1D59AE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72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opic Title">
  <p:cSld name="1 Topic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ctrTitle"/>
          </p:nvPr>
        </p:nvSpPr>
        <p:spPr>
          <a:xfrm>
            <a:off x="609600" y="457200"/>
            <a:ext cx="1107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5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825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opics">
  <p:cSld name="2 Topic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609600" y="457200"/>
            <a:ext cx="11074400" cy="74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621324" y="1714502"/>
            <a:ext cx="9425355" cy="41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63E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82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DB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3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353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3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31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51F"/>
              </a:buClr>
              <a:buSzPts val="1500"/>
              <a:buFont typeface="Proxima Nova"/>
              <a:buChar char="−"/>
              <a:defRPr sz="2000" b="0" i="0" u="none" strike="noStrike" cap="none">
                <a:solidFill>
                  <a:srgbClr val="5953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31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353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3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31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31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31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31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0111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">
  <p:cSld name="One Column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ctrTitle"/>
          </p:nvPr>
        </p:nvSpPr>
        <p:spPr>
          <a:xfrm>
            <a:off x="609600" y="304800"/>
            <a:ext cx="1107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621324" y="1714502"/>
            <a:ext cx="9425355" cy="418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C63E"/>
              </a:buClr>
              <a:buSzPts val="20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910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DB"/>
              </a:buClr>
              <a:buSzPts val="2200"/>
              <a:buFont typeface="Arial"/>
              <a:buChar char="•"/>
              <a:defRPr sz="2933" b="0" i="0" u="none" strike="noStrike" cap="none">
                <a:solidFill>
                  <a:srgbClr val="59535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353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59535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51F"/>
              </a:buClr>
              <a:buSzPts val="2000"/>
              <a:buFont typeface="Proxima Nova"/>
              <a:buChar char="−"/>
              <a:defRPr sz="2667" b="0" i="0" u="none" strike="noStrike" cap="none">
                <a:solidFill>
                  <a:srgbClr val="59535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5841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353"/>
              </a:buClr>
              <a:buSzPts val="3300"/>
              <a:buFont typeface="Arial"/>
              <a:buChar char="•"/>
              <a:defRPr sz="4400" b="0" i="0" u="none" strike="noStrike" cap="none">
                <a:solidFill>
                  <a:srgbClr val="59535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48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9DE7-55A3-480C-9648-E177973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85836-1790-4A74-9268-E4A20E573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45EED-0A5E-41CF-B75F-8D29A6258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2CD17-5B89-4769-84B6-AB0DDC6C1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E7833-4202-4439-9909-7C48055FC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F9483-B757-46F7-89C5-542981F0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0DE5-45A2-4CF5-9736-923C88174874}" type="datetime1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DFC2E-A2DD-42F1-A9EF-3B2D3052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A208E-DF56-4E3E-803F-54CF5FAB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B16F-8ADA-4F24-92A9-6ECB9702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DD74F-B03D-4CC0-AC60-040D53DD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5E57-5CAF-4BC6-A6EB-8ABAD6B27EEB}" type="datetime1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560FB-43E2-4451-90CE-7E8F6D56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42A9D-778E-4D02-B366-5EBA4DBB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F83E1-8BB4-4C6E-A2F7-9370F9CD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D74A-EE61-4840-B41A-84C4CEA843F4}" type="datetime1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65003-5DE2-454C-8C9E-A83C6DE3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37E8D-AA84-4386-A8DA-A0895D3F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4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1559-677F-4403-B4C4-89B7994F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5404-2E20-4FD1-B42F-D8E15EBA4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8A8CA-80F6-48E3-B8B4-92CD5A5D7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5B9C3-2BC7-4A06-8D3E-96B3D004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C97B-2808-43F0-89DC-3275FC42BE2D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11466-DB53-43E5-B620-A3966375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AC6B8-0802-4A1B-B4AC-E89B4C12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DFDD-A8D3-4CB5-AE6C-48B377BD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F2F46-B281-419D-9482-318B10B52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2BB44-7BB7-48E6-AF33-7EEC58044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76B87-AE10-4D6C-9F2E-0E5B3DE5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277-1F50-4F5A-842A-47B1B0CF1D63}" type="datetime1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ECA2C-3128-44AD-AAB5-20EF9099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350B5-9FCC-44B8-B940-8C642DE0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9459F-2F13-4BC7-A640-805C2A97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7576D-2C8E-4CBA-B1D1-BB2A7DFF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14599-3FBC-4FA7-9331-2737A5A95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4D02-D7EF-44DA-8951-21049195F725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2F5BB-50DA-42F0-8AC8-B70365159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11BAC-6867-4B38-A198-8EDFD73FF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1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682A-5E93-41C0-8A8F-DDA775C60BAA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Stuart R Ainsworth  T: @codegumbo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341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8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1FABA-068C-43C0-8A5A-CE9985CFC32A}" type="datetime1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Stuart R Ainsworth  T: @codegumbo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DCAB-F867-44C4-99BD-E4856EC3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7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4" r:id="rId13"/>
    <p:sldLayoutId id="2147484035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mzn.to/2iyPAJG" TargetMode="External"/><Relationship Id="rId2" Type="http://schemas.openxmlformats.org/officeDocument/2006/relationships/hyperlink" Target="https://www.youtube.com/watch?v=LdOe18KhtT4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0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samirbehara.com/2018/04/16/database-delivery-state-based-vs-migration-based/#:~:text=In%20State%20based%20approach%2C%20the%20source%20control%20stores,Migration%20based%20approach%20is%20the%20way%20to%20go." TargetMode="Externa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1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1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8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0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997C8-B0CA-4D02-93C9-F29CFFA9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DevOps &amp; Databases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13126-C5D1-43DE-8BC0-0DB0C2A46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Challenges &amp; Possibilities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7DD89-7226-4FB6-8AF6-468F0AB87F4C}"/>
              </a:ext>
            </a:extLst>
          </p:cNvPr>
          <p:cNvSpPr txBox="1"/>
          <p:nvPr/>
        </p:nvSpPr>
        <p:spPr>
          <a:xfrm>
            <a:off x="8377084" y="5318990"/>
            <a:ext cx="2388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Stuart R Ainsworth</a:t>
            </a:r>
          </a:p>
          <a:p>
            <a:r>
              <a:rPr lang="en-US" dirty="0"/>
              <a:t>@</a:t>
            </a:r>
            <a:r>
              <a:rPr lang="en-US" dirty="0" err="1"/>
              <a:t>codegumbo</a:t>
            </a:r>
            <a:endParaRPr lang="en-US" dirty="0"/>
          </a:p>
          <a:p>
            <a:r>
              <a:rPr lang="en-US" dirty="0"/>
              <a:t>http://codegumbo.com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F8BD9-6E69-40F3-A1D7-69DC116A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Stuart R Ainsworth  T: @</a:t>
            </a:r>
            <a:r>
              <a:rPr lang="en-US" dirty="0" err="1"/>
              <a:t>codegumbo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3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C5A820-2012-4DF7-8607-775F4D5B5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7215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F87A3-F2E9-4044-B9D6-8BFAF83D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16701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2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9FFA8F-3786-437F-A396-949C3EBBE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DevOps: Shifted Thinking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9CA73-5EE9-4520-A50D-62CB6E81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2827419"/>
            <a:ext cx="5126896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Agile – speed of delivery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Lean – elimination of waste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Exponential computational power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Shift Left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Put more resources into design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Reduce cost of operation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0504596-3385-4FE5-9A9C-A5B7B522F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378" y="3207705"/>
            <a:ext cx="4954693" cy="24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8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7DB88D-1BD7-44A2-9844-7C5DBD17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E601E-766D-442B-A520-C18877A9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611E18-6398-44F1-A997-75E5D835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6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DevOPs</a:t>
            </a:r>
            <a:r>
              <a:rPr lang="en-US" dirty="0"/>
              <a:t>: A (Very) Brief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DevOps is focused on delivering quality, faster.</a:t>
            </a:r>
          </a:p>
          <a:p>
            <a:r>
              <a:rPr lang="en-US" dirty="0"/>
              <a:t>Philosophical approach, not methodological</a:t>
            </a:r>
          </a:p>
          <a:p>
            <a:pPr lvl="1"/>
            <a:r>
              <a:rPr lang="en-US" dirty="0"/>
              <a:t>Automation, infrastructure as code, continuous deployment</a:t>
            </a:r>
          </a:p>
          <a:p>
            <a:pPr lvl="1"/>
            <a:r>
              <a:rPr lang="en-US" dirty="0"/>
              <a:t>Emphasis on communication; silo reduction</a:t>
            </a:r>
          </a:p>
          <a:p>
            <a:pPr lvl="1"/>
            <a:r>
              <a:rPr lang="en-US" dirty="0"/>
              <a:t>Journey, not destination</a:t>
            </a:r>
          </a:p>
          <a:p>
            <a:r>
              <a:rPr lang="en-US" dirty="0"/>
              <a:t>Born out of Agile, several innovators contributing</a:t>
            </a:r>
          </a:p>
          <a:p>
            <a:pPr lvl="1"/>
            <a:r>
              <a:rPr lang="en-US" dirty="0"/>
              <a:t>Patrick </a:t>
            </a:r>
            <a:r>
              <a:rPr lang="en-US" dirty="0" err="1"/>
              <a:t>Debois</a:t>
            </a:r>
            <a:r>
              <a:rPr lang="en-US" dirty="0"/>
              <a:t> &amp; Andrew Clay Shafer – Agile Infrastructure (Agile 08)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Allspaw</a:t>
            </a:r>
            <a:r>
              <a:rPr lang="en-US" dirty="0"/>
              <a:t> &amp; Paul Hammond – </a:t>
            </a:r>
            <a:r>
              <a:rPr lang="en-US" dirty="0">
                <a:hlinkClick r:id="rId2"/>
              </a:rPr>
              <a:t>10+ Deploys Per Day (Velocity 09)</a:t>
            </a:r>
            <a:endParaRPr lang="en-US" dirty="0"/>
          </a:p>
          <a:p>
            <a:pPr lvl="1"/>
            <a:r>
              <a:rPr lang="en-US" dirty="0"/>
              <a:t>Gene Kim, Kevin Behr, &amp; George Spafford – </a:t>
            </a:r>
            <a:r>
              <a:rPr lang="en-US" dirty="0">
                <a:hlinkClick r:id="rId3"/>
              </a:rPr>
              <a:t>The Phoenix Project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7E3B9F-6306-49B0-A1FA-F4D345E9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1517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40848-A7D2-4941-B43D-4743D68B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Stuart R Ainsworth  T: @codegumbo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95DFC7D-D595-419C-9BAA-46964937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81405"/>
            <a:ext cx="11277600" cy="56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5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462F3-00BF-4A10-8330-D7CA7528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Two Commitments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27E3D4E-13E0-4EA6-980D-60291D4CC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2418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BA958-DF08-4A71-B2F5-62992D88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26169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5254636B-E8A5-4109-8733-EB941EF53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6757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E837B-B934-45E0-B714-82F9C7F4C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VALUE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EA09-11F1-4713-9369-890BA5E7F2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buNone/>
            </a:pPr>
            <a:r>
              <a:rPr lang="en-US" sz="2000" dirty="0">
                <a:solidFill>
                  <a:srgbClr val="000000"/>
                </a:solidFill>
              </a:rPr>
              <a:t>A value stream is the </a:t>
            </a:r>
            <a:r>
              <a:rPr lang="en-US" sz="2000" b="1" dirty="0">
                <a:solidFill>
                  <a:srgbClr val="000000"/>
                </a:solidFill>
              </a:rPr>
              <a:t>series of activities (the how) creating a flow of value</a:t>
            </a:r>
            <a:r>
              <a:rPr lang="en-US" sz="2000" dirty="0">
                <a:solidFill>
                  <a:srgbClr val="000000"/>
                </a:solidFill>
              </a:rPr>
              <a:t> (realizing the value [product/service] that the customer gets).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indent="0" defTabSz="914400">
              <a:buNone/>
            </a:pPr>
            <a:r>
              <a:rPr lang="en-US" sz="2000" i="1" dirty="0">
                <a:solidFill>
                  <a:srgbClr val="000000"/>
                </a:solidFill>
              </a:rPr>
              <a:t>“DevOps is the union of people, process, and products to enable continuous delivery of value to our end users.” – Donovan Brown</a:t>
            </a:r>
          </a:p>
        </p:txBody>
      </p:sp>
    </p:spTree>
    <p:extLst>
      <p:ext uri="{BB962C8B-B14F-4D97-AF65-F5344CB8AC3E}">
        <p14:creationId xmlns:p14="http://schemas.microsoft.com/office/powerpoint/2010/main" val="1974084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EAB335-B37D-472B-9775-D915F9B0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VALUE STREAM COMPONENT EXAMPLES	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5ECAED2-DFDA-445C-A8B0-888BF3DB95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31240E-ADAF-441E-8484-4E447483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28961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01273" y="1306284"/>
            <a:ext cx="2534195" cy="3185488"/>
            <a:chOff x="1101274" y="1306283"/>
            <a:chExt cx="2534194" cy="3185488"/>
          </a:xfrm>
        </p:grpSpPr>
        <p:sp>
          <p:nvSpPr>
            <p:cNvPr id="6" name="TextBox 5"/>
            <p:cNvSpPr txBox="1"/>
            <p:nvPr/>
          </p:nvSpPr>
          <p:spPr>
            <a:xfrm>
              <a:off x="1101274" y="1306283"/>
              <a:ext cx="2534194" cy="318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buClrTx/>
                <a:defRPr/>
              </a:pPr>
              <a:r>
                <a:rPr lang="en-US" sz="19900" kern="1200" dirty="0">
                  <a:latin typeface="Gill Sans MT" panose="020B0502020104020203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18284" y="4082954"/>
              <a:ext cx="1217000" cy="4001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buClrTx/>
                <a:defRPr/>
              </a:pPr>
              <a:r>
                <a:rPr lang="en-US" sz="1800" kern="1200" dirty="0">
                  <a:latin typeface="Gill Sans MT" panose="020B0502020104020203"/>
                  <a:ea typeface="+mn-ea"/>
                  <a:cs typeface="+mn-cs"/>
                </a:rPr>
                <a:t>CULTURE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3463" y="1297576"/>
            <a:ext cx="2534195" cy="3185488"/>
            <a:chOff x="3043463" y="1297576"/>
            <a:chExt cx="2534194" cy="3185488"/>
          </a:xfrm>
        </p:grpSpPr>
        <p:sp>
          <p:nvSpPr>
            <p:cNvPr id="8" name="TextBox 7"/>
            <p:cNvSpPr txBox="1"/>
            <p:nvPr/>
          </p:nvSpPr>
          <p:spPr>
            <a:xfrm>
              <a:off x="3043463" y="1297576"/>
              <a:ext cx="2534194" cy="318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buClrTx/>
                <a:defRPr/>
              </a:pPr>
              <a:r>
                <a:rPr lang="en-US" sz="19900" kern="1200" dirty="0">
                  <a:latin typeface="Gill Sans MT" panose="020B0502020104020203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36135" y="4082955"/>
              <a:ext cx="1748854" cy="4001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buClrTx/>
                <a:defRPr/>
              </a:pPr>
              <a:r>
                <a:rPr lang="en-US" sz="1800" kern="1200" dirty="0">
                  <a:latin typeface="Gill Sans MT" panose="020B0502020104020203"/>
                  <a:ea typeface="+mn-ea"/>
                  <a:cs typeface="+mn-cs"/>
                </a:rPr>
                <a:t>AUTOMATION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13921" y="1297576"/>
            <a:ext cx="2534195" cy="3185488"/>
            <a:chOff x="4713922" y="1297576"/>
            <a:chExt cx="2534194" cy="3185488"/>
          </a:xfrm>
        </p:grpSpPr>
        <p:sp>
          <p:nvSpPr>
            <p:cNvPr id="10" name="TextBox 9"/>
            <p:cNvSpPr txBox="1"/>
            <p:nvPr/>
          </p:nvSpPr>
          <p:spPr>
            <a:xfrm>
              <a:off x="4713922" y="1297576"/>
              <a:ext cx="2534194" cy="318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buClrTx/>
                <a:defRPr/>
              </a:pPr>
              <a:r>
                <a:rPr lang="en-US" sz="19900" kern="1200" dirty="0">
                  <a:latin typeface="Gill Sans MT" panose="020B0502020104020203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76850" y="4082955"/>
              <a:ext cx="808341" cy="4001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buClrTx/>
                <a:defRPr/>
              </a:pPr>
              <a:r>
                <a:rPr lang="en-US" sz="1800" kern="1200" dirty="0">
                  <a:latin typeface="Gill Sans MT" panose="020B0502020104020203"/>
                  <a:ea typeface="+mn-ea"/>
                  <a:cs typeface="+mn-cs"/>
                </a:rPr>
                <a:t>LEAN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32537" y="1297576"/>
            <a:ext cx="2534195" cy="3185488"/>
            <a:chOff x="6732537" y="1297576"/>
            <a:chExt cx="2534194" cy="3185488"/>
          </a:xfrm>
        </p:grpSpPr>
        <p:sp>
          <p:nvSpPr>
            <p:cNvPr id="12" name="TextBox 11"/>
            <p:cNvSpPr txBox="1"/>
            <p:nvPr/>
          </p:nvSpPr>
          <p:spPr>
            <a:xfrm>
              <a:off x="6732537" y="1297576"/>
              <a:ext cx="2534194" cy="318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buClrTx/>
                <a:defRPr/>
              </a:pPr>
              <a:r>
                <a:rPr lang="en-US" sz="19900" kern="1200" dirty="0">
                  <a:latin typeface="Gill Sans MT" panose="020B0502020104020203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84646" y="4082955"/>
              <a:ext cx="1829989" cy="4001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buClrTx/>
                <a:defRPr/>
              </a:pPr>
              <a:r>
                <a:rPr lang="en-US" sz="1800" kern="1200" dirty="0">
                  <a:latin typeface="Gill Sans MT" panose="020B0502020104020203"/>
                  <a:ea typeface="+mn-ea"/>
                  <a:cs typeface="+mn-cs"/>
                </a:rPr>
                <a:t>MEASUREMENT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63255" y="1297576"/>
            <a:ext cx="2534195" cy="3185488"/>
            <a:chOff x="8663255" y="1297576"/>
            <a:chExt cx="2534194" cy="3185488"/>
          </a:xfrm>
        </p:grpSpPr>
        <p:sp>
          <p:nvSpPr>
            <p:cNvPr id="14" name="TextBox 13"/>
            <p:cNvSpPr txBox="1"/>
            <p:nvPr/>
          </p:nvSpPr>
          <p:spPr>
            <a:xfrm>
              <a:off x="8663255" y="1297576"/>
              <a:ext cx="2534194" cy="318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buClrTx/>
                <a:defRPr/>
              </a:pPr>
              <a:r>
                <a:rPr lang="en-US" sz="19900" kern="1200" dirty="0">
                  <a:latin typeface="Gill Sans MT" panose="020B0502020104020203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19928" y="4082955"/>
              <a:ext cx="1220848" cy="4001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189">
                <a:buClrTx/>
                <a:defRPr/>
              </a:pPr>
              <a:r>
                <a:rPr lang="en-US" sz="1800" kern="1200" dirty="0">
                  <a:latin typeface="Gill Sans MT" panose="020B0502020104020203"/>
                  <a:ea typeface="+mn-ea"/>
                  <a:cs typeface="+mn-cs"/>
                </a:rPr>
                <a:t>SHARING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484824" y="6183263"/>
            <a:ext cx="461117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buClrTx/>
              <a:defRPr/>
            </a:pPr>
            <a:r>
              <a:rPr lang="en-US" sz="1800" kern="1200" dirty="0">
                <a:latin typeface="Gill Sans MT" panose="020B0502020104020203"/>
                <a:ea typeface="+mn-ea"/>
                <a:cs typeface="+mn-cs"/>
              </a:rPr>
              <a:t>https://itrevolution.com/devops-culture-part-1/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D591A2-0363-4A01-8CDE-B91B92BF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25059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36AC5D-26BF-4E59-AF76-A328BAC4165D}"/>
              </a:ext>
            </a:extLst>
          </p:cNvPr>
          <p:cNvGraphicFramePr/>
          <p:nvPr/>
        </p:nvGraphicFramePr>
        <p:xfrm>
          <a:off x="2032000" y="769495"/>
          <a:ext cx="8128000" cy="503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92395BD1-3ACD-43EB-ABD0-FF5B23E41356}"/>
              </a:ext>
            </a:extLst>
          </p:cNvPr>
          <p:cNvSpPr/>
          <p:nvPr/>
        </p:nvSpPr>
        <p:spPr>
          <a:xfrm>
            <a:off x="4324102" y="229850"/>
            <a:ext cx="3527685" cy="3797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96D2B-E702-4572-A776-4933C07FDF1F}"/>
              </a:ext>
            </a:extLst>
          </p:cNvPr>
          <p:cNvSpPr txBox="1"/>
          <p:nvPr/>
        </p:nvSpPr>
        <p:spPr>
          <a:xfrm>
            <a:off x="2032001" y="229850"/>
            <a:ext cx="206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STRATEGIC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9E42E-A733-48BA-BF5F-45EB8DCFC986}"/>
              </a:ext>
            </a:extLst>
          </p:cNvPr>
          <p:cNvSpPr txBox="1"/>
          <p:nvPr/>
        </p:nvSpPr>
        <p:spPr>
          <a:xfrm>
            <a:off x="8081632" y="199232"/>
            <a:ext cx="184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TACTICAL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D43A29-1652-4D0D-8306-28B56A24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27544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997576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39789" y="570270"/>
            <a:ext cx="5157787" cy="66915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733" dirty="0">
                <a:solidFill>
                  <a:schemeClr val="bg1"/>
                </a:solidFill>
              </a:rPr>
              <a:t>YOU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39789" y="1332321"/>
            <a:ext cx="5157787" cy="35916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667" dirty="0">
                <a:solidFill>
                  <a:schemeClr val="bg1"/>
                </a:solidFill>
              </a:rPr>
              <a:t>Database Experience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67" dirty="0">
                <a:solidFill>
                  <a:schemeClr val="bg1"/>
                </a:solidFill>
              </a:rPr>
              <a:t>Analytic Focus</a:t>
            </a:r>
            <a:endParaRPr lang="en" sz="2667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667" dirty="0">
                <a:solidFill>
                  <a:schemeClr val="bg1"/>
                </a:solidFill>
              </a:rPr>
              <a:t>Learning-centered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2667" dirty="0">
                <a:solidFill>
                  <a:schemeClr val="bg1"/>
                </a:solidFill>
              </a:rPr>
              <a:t>Desire to build modern skills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198" y="1332322"/>
            <a:ext cx="5822953" cy="36845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667" dirty="0" err="1"/>
              <a:t>Mgr</a:t>
            </a:r>
            <a:r>
              <a:rPr lang="en-US" sz="2667" dirty="0"/>
              <a:t>, SRE GT, </a:t>
            </a:r>
            <a:r>
              <a:rPr lang="en-US" sz="2667" dirty="0" err="1"/>
              <a:t>aPS</a:t>
            </a:r>
            <a:r>
              <a:rPr lang="en-US" sz="2667" dirty="0"/>
              <a:t>, </a:t>
            </a:r>
            <a:r>
              <a:rPr lang="en-US" sz="2667" dirty="0" err="1"/>
              <a:t>aJHc</a:t>
            </a:r>
            <a:endParaRPr lang="en" sz="2667" dirty="0"/>
          </a:p>
          <a:p>
            <a:pPr marL="0" indent="0">
              <a:spcBef>
                <a:spcPts val="0"/>
              </a:spcBef>
              <a:buNone/>
            </a:pPr>
            <a:r>
              <a:rPr lang="en" sz="2667" dirty="0"/>
              <a:t>Former Data Architect, DBA, developer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2667" dirty="0"/>
              <a:t>AtlantaMDF Chapter Leader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2667" dirty="0"/>
              <a:t>Infrequent blogger: </a:t>
            </a:r>
            <a:r>
              <a:rPr lang="en" sz="2667" u="sng" dirty="0">
                <a:solidFill>
                  <a:schemeClr val="hlink"/>
                </a:solidFill>
              </a:rPr>
              <a:t>http://codegumbo.com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37365" y="4473764"/>
            <a:ext cx="4823369" cy="2306661"/>
            <a:chOff x="6380175" y="2927290"/>
            <a:chExt cx="4005690" cy="21741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1703" y="2927290"/>
              <a:ext cx="2784162" cy="217414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380175" y="3437594"/>
              <a:ext cx="1127530" cy="628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My career trajectory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"/>
            <a:ext cx="5997576" cy="1332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YOU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97576" y="-1"/>
            <a:ext cx="5997576" cy="1332321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33A7-4D77-4A77-9821-452EE495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41251748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C696-DDA1-4885-9DAA-5934B559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CHALLENGES FOR DATABASE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B9A9A-4E70-4CA1-AE26-7AAF798A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Data retention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DevOps: Servers are cattle, not pets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Data must be preserved (backups, restores, DR\DA)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Data for testing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Data masking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Scalar variation between environments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77A0D47-36CE-4C32-918A-3E24A6014F67}"/>
              </a:ext>
            </a:extLst>
          </p:cNvPr>
          <p:cNvGraphicFramePr/>
          <p:nvPr/>
        </p:nvGraphicFramePr>
        <p:xfrm>
          <a:off x="8499424" y="4227227"/>
          <a:ext cx="3184577" cy="170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57404-05F5-447D-BCF0-6BBD1CAF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10239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99659A-EADC-4BAF-A014-C3EF4AA8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AE0F7B-FAA8-4531-AA54-F6EFE1E48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A70B5-AA93-4FCA-B149-E3D13E7A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140541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23CB5-2383-430B-9C18-386256828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Incrementalism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93E76E6E-2B92-46FB-8656-44090702E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81468-0CA0-4365-BA00-4BE9F4B15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DevOps – small changes add up to big changes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Release small, release often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Smallest change you can make and subsequent dependencies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Views can provide transformational bridges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Versioning strategy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Table (historical) vs Point-In-Time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Application catalog</a:t>
            </a:r>
          </a:p>
        </p:txBody>
      </p:sp>
    </p:spTree>
    <p:extLst>
      <p:ext uri="{BB962C8B-B14F-4D97-AF65-F5344CB8AC3E}">
        <p14:creationId xmlns:p14="http://schemas.microsoft.com/office/powerpoint/2010/main" val="1932160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chris farley for the love of god">
            <a:extLst>
              <a:ext uri="{FF2B5EF4-FFF2-40B4-BE49-F238E27FC236}">
                <a16:creationId xmlns:a16="http://schemas.microsoft.com/office/drawing/2014/main" id="{8E8DAEF7-DF19-4983-9523-AEFF95284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1" b="1"/>
          <a:stretch/>
        </p:blipFill>
        <p:spPr bwMode="auto">
          <a:xfrm>
            <a:off x="27" y="13"/>
            <a:ext cx="12191973" cy="68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916D0-EC62-439D-B67C-907147B34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17241"/>
            <a:ext cx="12191973" cy="744836"/>
          </a:xfr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SOURCE CONTROL YOUR STUFF!!</a:t>
            </a:r>
          </a:p>
        </p:txBody>
      </p:sp>
    </p:spTree>
    <p:extLst>
      <p:ext uri="{BB962C8B-B14F-4D97-AF65-F5344CB8AC3E}">
        <p14:creationId xmlns:p14="http://schemas.microsoft.com/office/powerpoint/2010/main" val="229761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6AD9C-E3B3-468D-ABDB-2889DE907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Source Control – What?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78AD7B19-A93B-4611-AC00-93AA6E53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F5770-23D0-4E44-BD59-6D0758666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Schema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DDL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Indexes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Named statistics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Lookup values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Roles</a:t>
            </a:r>
            <a:endParaRPr lang="en-US" sz="2266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522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34F7-38BB-4E46-AF2A-555D3B49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Control strategies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70E97E-4803-484F-BB03-D782CDBE7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State-based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9D5A1A-DE3D-4778-9CDF-999054C944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Generate scripts by comparing schema to the model</a:t>
            </a:r>
          </a:p>
          <a:p>
            <a:r>
              <a:rPr lang="en-US" dirty="0"/>
              <a:t>Pro: simplest to implement</a:t>
            </a:r>
          </a:p>
          <a:p>
            <a:r>
              <a:rPr lang="en-US" dirty="0"/>
              <a:t>Con: difficult to store metadata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E008B1-5387-4F5F-9CCB-1B97117CA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Migration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A8AAD6-B0A1-4FC8-BEEA-97222C57AD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Create migration scripts to move from one version to next</a:t>
            </a:r>
          </a:p>
          <a:p>
            <a:r>
              <a:rPr lang="en-US" dirty="0"/>
              <a:t>Pro: complex models</a:t>
            </a:r>
          </a:p>
          <a:p>
            <a:r>
              <a:rPr lang="en-US" dirty="0"/>
              <a:t>Con: conceptually harder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4E96497-D88A-4553-9413-DCCBE8D0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37340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8" name="Straight Connector 7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7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310999-85F7-4F92-B147-5CC3FE0C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Automation: CI\CD</a:t>
            </a:r>
          </a:p>
        </p:txBody>
      </p:sp>
      <p:cxnSp>
        <p:nvCxnSpPr>
          <p:cNvPr id="6150" name="Straight Connector 7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1" name="Straight Connector 7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3AB0E79-6535-4D59-A0C3-A069FD9B00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3062235"/>
            <a:ext cx="11496821" cy="27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6F9213-4636-4E07-B3D5-D754264C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13327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17A1-0EFE-4BC0-9903-879100D03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Why Automate?</a:t>
            </a:r>
          </a:p>
        </p:txBody>
      </p:sp>
      <p:pic>
        <p:nvPicPr>
          <p:cNvPr id="22" name="Graphic 6" descr="Upward trend">
            <a:extLst>
              <a:ext uri="{FF2B5EF4-FFF2-40B4-BE49-F238E27FC236}">
                <a16:creationId xmlns:a16="http://schemas.microsoft.com/office/drawing/2014/main" id="{F441E2C4-1DF9-4D9E-9999-032B9AFFD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F59FC-541E-4EC8-AC38-0A674B35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Increase in quality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Smaller changes get caught sooner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Iterative testing allows improvements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Improved reliability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Faster Deployments = time saving</a:t>
            </a:r>
          </a:p>
        </p:txBody>
      </p:sp>
    </p:spTree>
    <p:extLst>
      <p:ext uri="{BB962C8B-B14F-4D97-AF65-F5344CB8AC3E}">
        <p14:creationId xmlns:p14="http://schemas.microsoft.com/office/powerpoint/2010/main" val="1241019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7DB88D-1BD7-44A2-9844-7C5DBD17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Challenges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E601E-766D-442B-A520-C18877A9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1BB22-3572-4E7D-A6E2-ECFF53AE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Stuart R Ainsworth  T: @codegumbo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07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00743-0BFB-4E6A-A2E4-F9B69D53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Issues of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3BBCE-72D6-4ACD-A854-6DA65922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Stuart R Ainsworth  T: @codegumbo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44609C6-B207-4EF8-88EE-C8334B8F3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16649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1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7DB88D-1BD7-44A2-9844-7C5DBD17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E601E-766D-442B-A520-C18877A9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1BB22-3572-4E7D-A6E2-ECFF53AE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39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6B87-C73A-49DF-9966-9FE5FC14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Potential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EE32-46A7-489F-8817-9746A6E61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200"/>
              <a:t>Decide on </a:t>
            </a:r>
            <a:r>
              <a:rPr lang="en-US" sz="2200">
                <a:hlinkClick r:id="rId2"/>
              </a:rPr>
              <a:t>approach</a:t>
            </a:r>
            <a:endParaRPr lang="en-US" sz="2200"/>
          </a:p>
          <a:p>
            <a:pPr lvl="1"/>
            <a:r>
              <a:rPr lang="en-US" sz="2200"/>
              <a:t>State Based (Visual Studio Database Projects)</a:t>
            </a:r>
          </a:p>
          <a:p>
            <a:pPr lvl="1"/>
            <a:r>
              <a:rPr lang="en-US" sz="2200"/>
              <a:t>Migration Based (RedGate SQL Change Automation, Flyway)</a:t>
            </a:r>
          </a:p>
          <a:p>
            <a:r>
              <a:rPr lang="en-US" sz="2200"/>
              <a:t>Deploy small changes often</a:t>
            </a:r>
          </a:p>
          <a:p>
            <a:r>
              <a:rPr lang="en-US" sz="2200"/>
              <a:t>Better documentation</a:t>
            </a:r>
          </a:p>
          <a:p>
            <a:pPr lvl="1"/>
            <a:r>
              <a:rPr lang="en-US" sz="2200"/>
              <a:t>Maintain version catalog (App x V1 works with DB y V2)</a:t>
            </a:r>
          </a:p>
          <a:p>
            <a:pPr lvl="1"/>
            <a:r>
              <a:rPr lang="en-US" sz="2200"/>
              <a:t>Database diagramming tools</a:t>
            </a:r>
          </a:p>
          <a:p>
            <a:pPr marL="0" indent="0">
              <a:buNone/>
            </a:pPr>
            <a:endParaRPr lang="en-US" sz="22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857CE-0DC9-4B32-9B36-4D6549B8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</a:rPr>
              <a:t>Stuart R Ainsworth  T: @codegumbo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Database">
            <a:extLst>
              <a:ext uri="{FF2B5EF4-FFF2-40B4-BE49-F238E27FC236}">
                <a16:creationId xmlns:a16="http://schemas.microsoft.com/office/drawing/2014/main" id="{334264CC-67E7-456B-B9EA-1E9C1DB29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gnifying glass showing decling performance">
            <a:extLst>
              <a:ext uri="{FF2B5EF4-FFF2-40B4-BE49-F238E27FC236}">
                <a16:creationId xmlns:a16="http://schemas.microsoft.com/office/drawing/2014/main" id="{811B861E-ACA0-4B03-9340-1D2C3DE35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4BEDF2-119D-4C9A-A8F7-8E14F196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Issues of Scale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83FB2-BF98-4AA3-BE3A-19766E22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Restores</a:t>
            </a:r>
          </a:p>
          <a:p>
            <a:r>
              <a:rPr lang="en-US" sz="2000"/>
              <a:t>Differences in Specs</a:t>
            </a:r>
          </a:p>
          <a:p>
            <a:endParaRPr lang="en-US" sz="2000"/>
          </a:p>
          <a:p>
            <a:r>
              <a:rPr lang="en-US" sz="2000"/>
              <a:t>Usually related to perceptions</a:t>
            </a:r>
          </a:p>
          <a:p>
            <a:endParaRPr lang="en-US" sz="2000"/>
          </a:p>
          <a:p>
            <a:r>
              <a:rPr lang="en-US" sz="2000"/>
              <a:t>Why is your database large?</a:t>
            </a:r>
          </a:p>
          <a:p>
            <a:pPr lvl="1"/>
            <a:r>
              <a:rPr lang="en-US" sz="2000"/>
              <a:t>Acceptable Denormalization (Data Warehouse\logging)</a:t>
            </a:r>
          </a:p>
          <a:p>
            <a:pPr lvl="1"/>
            <a:r>
              <a:rPr lang="en-US" sz="2000"/>
              <a:t>Unfinished Architecture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41A4E2-F074-411B-B791-5D3E4667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26014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A2FD4-F9A9-456F-8AF6-B68EC2B5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Potential Solutions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EF507-D524-4818-9190-38719862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Stuart R Ainsworth  T: @codegumbo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B7F23F5-C976-4235-8889-899370191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749449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8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8EDD7-3E59-419E-9280-085E42F0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Issues of Complexity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38969-DE40-49E8-AA36-A95008D2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0932" y="6356350"/>
            <a:ext cx="451246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898989"/>
                </a:solidFill>
              </a:rPr>
              <a:t>Stuart R Ainsworth  T: @codegumbo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02DB9F6-CC75-4627-ADA7-2E240744F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57236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7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CCCE-3172-4CC0-BBAC-5B4806DFB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9" r="-1" b="15997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88638C-49AD-43C7-B802-75B7F37B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265081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4325-E5C4-47B2-B99B-DB939B05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Oriented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0F22C-6A8C-4CA8-B766-7895A77C0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r>
              <a:rPr lang="en-US" dirty="0"/>
              <a:t>Service (Application)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0124C-CED7-426C-B426-CA3DC4EA98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609596" indent="-457200">
              <a:buAutoNum type="arabicPeriod"/>
            </a:pPr>
            <a:r>
              <a:rPr lang="en-US" dirty="0"/>
              <a:t>Logical business activity with specific outcome</a:t>
            </a:r>
          </a:p>
          <a:p>
            <a:pPr marL="609596" indent="-457200">
              <a:buAutoNum type="arabicPeriod"/>
            </a:pPr>
            <a:r>
              <a:rPr lang="en-US" dirty="0"/>
              <a:t>Self- contained</a:t>
            </a:r>
          </a:p>
          <a:p>
            <a:pPr marL="609596" indent="-457200">
              <a:buAutoNum type="arabicPeriod"/>
            </a:pPr>
            <a:r>
              <a:rPr lang="en-US" dirty="0"/>
              <a:t>Black box for consumers</a:t>
            </a:r>
          </a:p>
          <a:p>
            <a:pPr marL="609596" indent="-457200">
              <a:buAutoNum type="arabicPeriod"/>
            </a:pPr>
            <a:r>
              <a:rPr lang="en-US" dirty="0"/>
              <a:t>May consist of other underlying services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D5AEA-6236-4B05-9C5E-C38344C18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Database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5BD49-E665-4120-9BB2-4C8EA6C347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Use the right datastore for data; if relational, limit applications to logical breaks</a:t>
            </a:r>
          </a:p>
          <a:p>
            <a:pPr marL="514350" indent="-514350">
              <a:buAutoNum type="arabicPeriod"/>
            </a:pPr>
            <a:r>
              <a:rPr lang="en-US" dirty="0"/>
              <a:t>Use ETL processes to synchronize across services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DF99E0-5649-4F59-A9A3-29E79326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</a:p>
        </p:txBody>
      </p:sp>
    </p:spTree>
    <p:extLst>
      <p:ext uri="{BB962C8B-B14F-4D97-AF65-F5344CB8AC3E}">
        <p14:creationId xmlns:p14="http://schemas.microsoft.com/office/powerpoint/2010/main" val="14712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7DB88D-1BD7-44A2-9844-7C5DBD17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Closing Thoughts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E601E-766D-442B-A520-C18877A91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31592B-0531-4225-B7B6-1FE8C13E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Stuart R Ainsworth  T: @codegumbo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62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CED4A-323A-4468-9F9D-AB2C6899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Criticisms of DevOps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Gears">
            <a:extLst>
              <a:ext uri="{FF2B5EF4-FFF2-40B4-BE49-F238E27FC236}">
                <a16:creationId xmlns:a16="http://schemas.microsoft.com/office/drawing/2014/main" id="{16E960F2-E28D-4159-9775-8B9A92058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F80CA-5124-4319-9661-737365B9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Too much Dev, not enough Ops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Focus on shifting left ignores operational mainstays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Maintenance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Infrastructure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Shift\Look Right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Developers need to participate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Operations need to automate scaling</a:t>
            </a:r>
          </a:p>
        </p:txBody>
      </p:sp>
    </p:spTree>
    <p:extLst>
      <p:ext uri="{BB962C8B-B14F-4D97-AF65-F5344CB8AC3E}">
        <p14:creationId xmlns:p14="http://schemas.microsoft.com/office/powerpoint/2010/main" val="16231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CED4A-323A-4468-9F9D-AB2C6899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Criticisms of DevOps</a:t>
            </a: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Gears">
            <a:extLst>
              <a:ext uri="{FF2B5EF4-FFF2-40B4-BE49-F238E27FC236}">
                <a16:creationId xmlns:a16="http://schemas.microsoft.com/office/drawing/2014/main" id="{16E960F2-E28D-4159-9775-8B9A92058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F80CA-5124-4319-9661-737365B9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Painful to bring all voices to table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Culture is tough to change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Middle management often engage in turf wars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Need both bottom-up and top-down drivers</a:t>
            </a:r>
          </a:p>
        </p:txBody>
      </p:sp>
    </p:spTree>
    <p:extLst>
      <p:ext uri="{BB962C8B-B14F-4D97-AF65-F5344CB8AC3E}">
        <p14:creationId xmlns:p14="http://schemas.microsoft.com/office/powerpoint/2010/main" val="36568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CED4A-323A-4468-9F9D-AB2C6899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Criticisms of DevOps</a:t>
            </a:r>
          </a:p>
        </p:txBody>
      </p:sp>
      <p:sp>
        <p:nvSpPr>
          <p:cNvPr id="3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Gears">
            <a:extLst>
              <a:ext uri="{FF2B5EF4-FFF2-40B4-BE49-F238E27FC236}">
                <a16:creationId xmlns:a16="http://schemas.microsoft.com/office/drawing/2014/main" id="{16E960F2-E28D-4159-9775-8B9A92058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F80CA-5124-4319-9661-737365B9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Change Control\Auditing\Compliance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Classic “ITIL” implementations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Separation of duties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Change Control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Process can be automated too!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DevSecOps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*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*real thing.</a:t>
            </a:r>
          </a:p>
        </p:txBody>
      </p:sp>
    </p:spTree>
    <p:extLst>
      <p:ext uri="{BB962C8B-B14F-4D97-AF65-F5344CB8AC3E}">
        <p14:creationId xmlns:p14="http://schemas.microsoft.com/office/powerpoint/2010/main" val="31645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4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5551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66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35040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804672" y="4334274"/>
            <a:ext cx="5011473" cy="17739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FLOW: TYPICAL DATABASE WORK</a:t>
            </a:r>
          </a:p>
          <a:p>
            <a:pPr marL="0" lvl="0" indent="0" algn="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2400"/>
            </a:pP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Rectangle 68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6484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03FD4-33D3-484A-9AAF-814B2728A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64" y="462230"/>
            <a:ext cx="2075230" cy="3108960"/>
          </a:xfrm>
          <a:prstGeom prst="rect">
            <a:avLst/>
          </a:prstGeom>
        </p:spPr>
      </p:pic>
      <p:pic>
        <p:nvPicPr>
          <p:cNvPr id="10" name="id-51F48BD1-6742-43A0-99EF-C0CFB6DE8DA9" descr="Image">
            <a:extLst>
              <a:ext uri="{FF2B5EF4-FFF2-40B4-BE49-F238E27FC236}">
                <a16:creationId xmlns:a16="http://schemas.microsoft.com/office/drawing/2014/main" id="{70EAC0F1-B1A5-4B6B-840B-B383C8ACC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9571" y="462230"/>
            <a:ext cx="32385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Google Shape;60;p2"/>
          <p:cNvSpPr txBox="1">
            <a:spLocks noGrp="1"/>
          </p:cNvSpPr>
          <p:nvPr>
            <p:ph type="body" idx="1"/>
          </p:nvPr>
        </p:nvSpPr>
        <p:spPr>
          <a:xfrm>
            <a:off x="6355641" y="4331839"/>
            <a:ext cx="5029200" cy="17739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marL="609585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marL="457189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marL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74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itrevolution.com/wp-content/uploads/2017/09/Accelerate_webcover_3D-e1532111277454-482x700.jpg">
            <a:extLst>
              <a:ext uri="{FF2B5EF4-FFF2-40B4-BE49-F238E27FC236}">
                <a16:creationId xmlns:a16="http://schemas.microsoft.com/office/drawing/2014/main" id="{F29A9A04-C0C9-489B-91C4-D1CF0C63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180" y="457201"/>
            <a:ext cx="1892955" cy="27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13" y="457200"/>
            <a:ext cx="2099459" cy="2753389"/>
          </a:xfrm>
          <a:prstGeom prst="rect">
            <a:avLst/>
          </a:prstGeom>
        </p:spPr>
      </p:pic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40987E6B-7A44-440A-BCC1-D53EF366A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5634" y="457200"/>
            <a:ext cx="1837887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56" y="457200"/>
            <a:ext cx="1835592" cy="2753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2" y="3425628"/>
            <a:ext cx="1950719" cy="2926079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E7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DF5A2-9894-46EE-B022-A962E6DB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5C5B4-6243-4C03-95F6-8858E8F46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stuart@codegumbo.com</a:t>
            </a:r>
          </a:p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@codegumbo</a:t>
            </a:r>
          </a:p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http://codegumbo.com</a:t>
            </a:r>
          </a:p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0" y="3429000"/>
            <a:ext cx="1950718" cy="29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B2891-4BD1-4BFD-A16F-336F39DFB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DevDataOps</a:t>
            </a:r>
            <a:r>
              <a:rPr lang="en-US" sz="4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*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keleton">
            <a:extLst>
              <a:ext uri="{FF2B5EF4-FFF2-40B4-BE49-F238E27FC236}">
                <a16:creationId xmlns:a16="http://schemas.microsoft.com/office/drawing/2014/main" id="{4569C72E-5F0E-4B28-8302-8CDB11853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8674C-F993-4317-B025-4333DE3ED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Development: historically creative, future-thinking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Database: historically protective, past-thinking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Operations: historically supportive, present-thinking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17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THESE MENTALITIES DO NOT SCALE WELL UNDER SILOS.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17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17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*not coining a new term; DevOps is all-inclusive and fine.</a:t>
            </a:r>
          </a:p>
        </p:txBody>
      </p:sp>
    </p:spTree>
    <p:extLst>
      <p:ext uri="{BB962C8B-B14F-4D97-AF65-F5344CB8AC3E}">
        <p14:creationId xmlns:p14="http://schemas.microsoft.com/office/powerpoint/2010/main" val="370223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0849-5D79-4BCC-9E72-BE9611EAD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330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did we get here?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B551086-B7E4-45B1-B1D8-E0BF1914F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r="16731" b="-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C22F0-38B6-4BAC-8D06-82154534B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0835" y="2194212"/>
            <a:ext cx="6036616" cy="34607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0985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systems have both a creative and a maintenance phase; why are skills typically siloed?</a:t>
            </a:r>
          </a:p>
          <a:p>
            <a:pPr marL="380985" indent="0">
              <a:lnSpc>
                <a:spcPct val="90000"/>
              </a:lnSpc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RDBMS was developed in early 70’s; compensation for growth in scale of database versus cost of hardware.  Normalization and strong typing allowed for cost cutting, while adding performance capability.</a:t>
            </a:r>
          </a:p>
          <a:p>
            <a:pPr marL="380985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00364-A11F-4B1B-8BEA-5B4711D03BA8}"/>
              </a:ext>
            </a:extLst>
          </p:cNvPr>
          <p:cNvSpPr/>
          <p:nvPr/>
        </p:nvSpPr>
        <p:spPr>
          <a:xfrm>
            <a:off x="338049" y="60546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Roboto"/>
              </a:rPr>
              <a:t>“And you may ask yourself, well</a:t>
            </a:r>
            <a:br>
              <a:rPr lang="en-US" dirty="0"/>
            </a:br>
            <a:r>
              <a:rPr lang="en-US" dirty="0">
                <a:latin typeface="Roboto"/>
              </a:rPr>
              <a:t>How did I get here?” – Talking Heads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84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7052-1C8C-47BD-B10A-0AD6B6ADB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Storage in early 1970’s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F6D34-AAD9-4A9E-B7CC-F0B6799C1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 1311 Removable Disk Packs prevalent in early 1970’s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pack was 2MB of storage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 $2M 1967 -&gt; $15.5M (2020)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 2305 fixed head drives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MB; not removable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$253K (1971) -&gt; $1.6M (2020) 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ED3FE2-8BF7-4068-B9BD-0B0BBD651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8" b="19736"/>
          <a:stretch/>
        </p:blipFill>
        <p:spPr bwMode="auto"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IBM 2305 fixed head storage">
            <a:extLst>
              <a:ext uri="{FF2B5EF4-FFF2-40B4-BE49-F238E27FC236}">
                <a16:creationId xmlns:a16="http://schemas.microsoft.com/office/drawing/2014/main" id="{DF2C83F7-0E9B-4060-86C9-C663D3F68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" b="-5"/>
          <a:stretch/>
        </p:blipFill>
        <p:spPr bwMode="auto"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34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0849-5D79-4BCC-9E72-BE9611EAD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330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did we get here?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B551086-B7E4-45B1-B1D8-E0BF1914F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r="16731" b="-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C22F0-38B6-4BAC-8D06-82154534B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0835" y="2194212"/>
            <a:ext cx="6036616" cy="34607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0985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people responsible for safeguarding the data also had to understand the schema used to represent that data.</a:t>
            </a:r>
          </a:p>
          <a:p>
            <a:pPr marL="380985" indent="0">
              <a:lnSpc>
                <a:spcPct val="90000"/>
              </a:lnSpc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“Any sufficiently advanced technology is indistinguishable from magic.” – Arthur C. Clarke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0">
              <a:lnSpc>
                <a:spcPct val="90000"/>
              </a:lnSpc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0985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00364-A11F-4B1B-8BEA-5B4711D03BA8}"/>
              </a:ext>
            </a:extLst>
          </p:cNvPr>
          <p:cNvSpPr/>
          <p:nvPr/>
        </p:nvSpPr>
        <p:spPr>
          <a:xfrm>
            <a:off x="338049" y="60546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Roboto"/>
              </a:rPr>
              <a:t>“And you may ask yourself, well</a:t>
            </a:r>
            <a:br>
              <a:rPr lang="en-US" dirty="0"/>
            </a:br>
            <a:r>
              <a:rPr lang="en-US" dirty="0">
                <a:latin typeface="Roboto"/>
              </a:rPr>
              <a:t>How did I get here?” – Talking Heads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04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556975A-38D4-428E-B803-375F29974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r="6730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7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4E1868718CD4EA13C849BA7E6E7BA" ma:contentTypeVersion="6" ma:contentTypeDescription="Create a new document." ma:contentTypeScope="" ma:versionID="2c387a062c2a425a13bbc21d421a9947">
  <xsd:schema xmlns:xsd="http://www.w3.org/2001/XMLSchema" xmlns:xs="http://www.w3.org/2001/XMLSchema" xmlns:p="http://schemas.microsoft.com/office/2006/metadata/properties" xmlns:ns3="acca98c1-d3ca-4cec-9b04-11a4f726014c" targetNamespace="http://schemas.microsoft.com/office/2006/metadata/properties" ma:root="true" ma:fieldsID="82fe0363cd95caf5ecd8d8d7243a99f6" ns3:_="">
    <xsd:import namespace="acca98c1-d3ca-4cec-9b04-11a4f72601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a98c1-d3ca-4cec-9b04-11a4f72601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EDA662-1747-49DE-9FD5-21DE8E4625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BD90D7-6A32-4EA0-BBE2-F1E76D865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a98c1-d3ca-4cec-9b04-11a4f7260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E6F036-239C-4CFD-B7FC-F82E9C24AD1F}">
  <ds:schemaRefs>
    <ds:schemaRef ds:uri="http://schemas.openxmlformats.org/package/2006/metadata/core-properties"/>
    <ds:schemaRef ds:uri="http://schemas.microsoft.com/office/2006/documentManagement/types"/>
    <ds:schemaRef ds:uri="acca98c1-d3ca-4cec-9b04-11a4f726014c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8716</TotalTime>
  <Words>1401</Words>
  <Application>Microsoft Office PowerPoint</Application>
  <PresentationFormat>Widescreen</PresentationFormat>
  <Paragraphs>276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Gill Sans MT</vt:lpstr>
      <vt:lpstr>Noto Sans Symbols</vt:lpstr>
      <vt:lpstr>Proxima Nova</vt:lpstr>
      <vt:lpstr>Roboto</vt:lpstr>
      <vt:lpstr>Rockwell</vt:lpstr>
      <vt:lpstr>Office Theme</vt:lpstr>
      <vt:lpstr>Gallery</vt:lpstr>
      <vt:lpstr>1_Office Theme</vt:lpstr>
      <vt:lpstr>2_Office Theme</vt:lpstr>
      <vt:lpstr>DevOps &amp; Databases</vt:lpstr>
      <vt:lpstr>PowerPoint Presentation</vt:lpstr>
      <vt:lpstr>Background</vt:lpstr>
      <vt:lpstr>FLOW: TYPICAL DATABASE WORK </vt:lpstr>
      <vt:lpstr>DevDataOps*</vt:lpstr>
      <vt:lpstr>How did we get here?</vt:lpstr>
      <vt:lpstr>Storage in early 1970’s</vt:lpstr>
      <vt:lpstr>How did we get here?</vt:lpstr>
      <vt:lpstr>PowerPoint Presentation</vt:lpstr>
      <vt:lpstr>PowerPoint Presentation</vt:lpstr>
      <vt:lpstr>DevOps: Shifted Thinking</vt:lpstr>
      <vt:lpstr>Background</vt:lpstr>
      <vt:lpstr>DevOPs: A (Very) Brief Overview</vt:lpstr>
      <vt:lpstr>PowerPoint Presentation</vt:lpstr>
      <vt:lpstr>Two Commitments</vt:lpstr>
      <vt:lpstr>VALUE STREAM</vt:lpstr>
      <vt:lpstr>VALUE STREAM COMPONENT EXAMPLES </vt:lpstr>
      <vt:lpstr>PowerPoint Presentation</vt:lpstr>
      <vt:lpstr>PowerPoint Presentation</vt:lpstr>
      <vt:lpstr>CHALLENGES FOR DATABASE PEOPLE</vt:lpstr>
      <vt:lpstr>Foundations</vt:lpstr>
      <vt:lpstr>Incrementalism</vt:lpstr>
      <vt:lpstr>SOURCE CONTROL YOUR STUFF!!</vt:lpstr>
      <vt:lpstr>Source Control – What?</vt:lpstr>
      <vt:lpstr>Source Control strategies</vt:lpstr>
      <vt:lpstr>Automation: CI\CD</vt:lpstr>
      <vt:lpstr>Why Automate?</vt:lpstr>
      <vt:lpstr>Challenges</vt:lpstr>
      <vt:lpstr>Issues of State</vt:lpstr>
      <vt:lpstr>Potential Solutions</vt:lpstr>
      <vt:lpstr>Issues of Scale</vt:lpstr>
      <vt:lpstr>Potential Solutions</vt:lpstr>
      <vt:lpstr>Issues of Complexity</vt:lpstr>
      <vt:lpstr>PowerPoint Presentation</vt:lpstr>
      <vt:lpstr>Service Oriented Architecture</vt:lpstr>
      <vt:lpstr>Closing Thoughts</vt:lpstr>
      <vt:lpstr>Criticisms of DevOps</vt:lpstr>
      <vt:lpstr>Criticisms of DevOps</vt:lpstr>
      <vt:lpstr>Criticisms of DevOps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DevOps Design Principles</dc:title>
  <dc:creator>Stuart Ainsworth</dc:creator>
  <cp:lastModifiedBy>Stuart Ainsworth</cp:lastModifiedBy>
  <cp:revision>2</cp:revision>
  <dcterms:created xsi:type="dcterms:W3CDTF">2020-04-22T14:52:40Z</dcterms:created>
  <dcterms:modified xsi:type="dcterms:W3CDTF">2021-12-08T16:44:43Z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0x010100C204E1868718CD4EA13C849BA7E6E7BA</vt:lpwstr>
  </property>
</Properties>
</file>