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301" r:id="rId5"/>
    <p:sldId id="300" r:id="rId6"/>
    <p:sldId id="294" r:id="rId7"/>
    <p:sldId id="260" r:id="rId8"/>
    <p:sldId id="261" r:id="rId9"/>
    <p:sldId id="274" r:id="rId10"/>
    <p:sldId id="262" r:id="rId11"/>
    <p:sldId id="311" r:id="rId12"/>
    <p:sldId id="286" r:id="rId13"/>
    <p:sldId id="290" r:id="rId14"/>
    <p:sldId id="288" r:id="rId15"/>
    <p:sldId id="297" r:id="rId16"/>
    <p:sldId id="298" r:id="rId17"/>
    <p:sldId id="302" r:id="rId18"/>
    <p:sldId id="304" r:id="rId19"/>
    <p:sldId id="296" r:id="rId20"/>
    <p:sldId id="269" r:id="rId21"/>
    <p:sldId id="291" r:id="rId22"/>
    <p:sldId id="303" r:id="rId23"/>
    <p:sldId id="306" r:id="rId24"/>
    <p:sldId id="287" r:id="rId25"/>
    <p:sldId id="313" r:id="rId26"/>
    <p:sldId id="314" r:id="rId27"/>
    <p:sldId id="270" r:id="rId28"/>
    <p:sldId id="277" r:id="rId29"/>
    <p:sldId id="278" r:id="rId30"/>
    <p:sldId id="279" r:id="rId31"/>
    <p:sldId id="271" r:id="rId32"/>
    <p:sldId id="275" r:id="rId33"/>
    <p:sldId id="276" r:id="rId34"/>
    <p:sldId id="272" r:id="rId35"/>
    <p:sldId id="280" r:id="rId36"/>
    <p:sldId id="282" r:id="rId37"/>
    <p:sldId id="281" r:id="rId38"/>
    <p:sldId id="283" r:id="rId39"/>
    <p:sldId id="285" r:id="rId40"/>
    <p:sldId id="284" r:id="rId41"/>
    <p:sldId id="308" r:id="rId42"/>
    <p:sldId id="307" r:id="rId43"/>
    <p:sldId id="309" r:id="rId44"/>
    <p:sldId id="310" r:id="rId45"/>
    <p:sldId id="292" r:id="rId46"/>
    <p:sldId id="29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7" autoAdjust="0"/>
  </p:normalViewPr>
  <p:slideViewPr>
    <p:cSldViewPr>
      <p:cViewPr>
        <p:scale>
          <a:sx n="71" d="100"/>
          <a:sy n="71" d="100"/>
        </p:scale>
        <p:origin x="-111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7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B7972-1EFA-4FA3-B3D8-4979FA959B63}" type="doc">
      <dgm:prSet loTypeId="urn:microsoft.com/office/officeart/2005/8/layout/hierarchy4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30BC0D-F889-49D1-90ED-5DA737948553}">
      <dgm:prSet phldrT="[Text]"/>
      <dgm:spPr/>
      <dgm:t>
        <a:bodyPr/>
        <a:lstStyle/>
        <a:p>
          <a:r>
            <a:rPr lang="en-US" dirty="0" smtClean="0"/>
            <a:t>Agile Principles</a:t>
          </a:r>
          <a:endParaRPr lang="en-US" dirty="0"/>
        </a:p>
      </dgm:t>
    </dgm:pt>
    <dgm:pt modelId="{C0789BF0-0C5A-4329-92F9-4FEEF2D49D2D}" type="parTrans" cxnId="{86D5E2C5-0AB9-4645-9190-C5B2407BECF1}">
      <dgm:prSet/>
      <dgm:spPr/>
      <dgm:t>
        <a:bodyPr/>
        <a:lstStyle/>
        <a:p>
          <a:endParaRPr lang="en-US"/>
        </a:p>
      </dgm:t>
    </dgm:pt>
    <dgm:pt modelId="{C7BDAFD3-B0E5-4F87-BAB0-58E9F219EFE3}" type="sibTrans" cxnId="{86D5E2C5-0AB9-4645-9190-C5B2407BECF1}">
      <dgm:prSet/>
      <dgm:spPr/>
      <dgm:t>
        <a:bodyPr/>
        <a:lstStyle/>
        <a:p>
          <a:endParaRPr lang="en-US"/>
        </a:p>
      </dgm:t>
    </dgm:pt>
    <dgm:pt modelId="{A6453B40-FEDA-4443-868C-E7734B29EDFB}">
      <dgm:prSet phldrT="[Text]"/>
      <dgm:spPr/>
      <dgm:t>
        <a:bodyPr/>
        <a:lstStyle/>
        <a:p>
          <a:r>
            <a:rPr lang="en-US" dirty="0" smtClean="0"/>
            <a:t>Scrum</a:t>
          </a:r>
          <a:endParaRPr lang="en-US" dirty="0"/>
        </a:p>
      </dgm:t>
    </dgm:pt>
    <dgm:pt modelId="{EC2665EE-C1F3-4296-98E0-8630D4A34A89}" type="parTrans" cxnId="{E5D28302-8E08-469A-9C2F-D8F9401ADEB3}">
      <dgm:prSet/>
      <dgm:spPr/>
      <dgm:t>
        <a:bodyPr/>
        <a:lstStyle/>
        <a:p>
          <a:endParaRPr lang="en-US"/>
        </a:p>
      </dgm:t>
    </dgm:pt>
    <dgm:pt modelId="{A19E1FE9-B15C-4089-AE07-48A8C8B0EFBB}" type="sibTrans" cxnId="{E5D28302-8E08-469A-9C2F-D8F9401ADEB3}">
      <dgm:prSet/>
      <dgm:spPr/>
      <dgm:t>
        <a:bodyPr/>
        <a:lstStyle/>
        <a:p>
          <a:endParaRPr lang="en-US"/>
        </a:p>
      </dgm:t>
    </dgm:pt>
    <dgm:pt modelId="{865580DD-6922-4509-92B7-5F3A2DC64D45}">
      <dgm:prSet phldrT="[Text]"/>
      <dgm:spPr/>
      <dgm:t>
        <a:bodyPr/>
        <a:lstStyle/>
        <a:p>
          <a:r>
            <a:rPr lang="en-US" dirty="0" smtClean="0"/>
            <a:t>XP</a:t>
          </a:r>
          <a:endParaRPr lang="en-US" dirty="0"/>
        </a:p>
      </dgm:t>
    </dgm:pt>
    <dgm:pt modelId="{FB7B4B80-DF35-4DAB-9595-97B6B6D4B886}" type="parTrans" cxnId="{4CECA597-5ED0-4A67-805E-E653D865F171}">
      <dgm:prSet/>
      <dgm:spPr/>
      <dgm:t>
        <a:bodyPr/>
        <a:lstStyle/>
        <a:p>
          <a:endParaRPr lang="en-US"/>
        </a:p>
      </dgm:t>
    </dgm:pt>
    <dgm:pt modelId="{A5D1ED6B-81F0-46DA-BD3E-3436B119E28D}" type="sibTrans" cxnId="{4CECA597-5ED0-4A67-805E-E653D865F171}">
      <dgm:prSet/>
      <dgm:spPr/>
      <dgm:t>
        <a:bodyPr/>
        <a:lstStyle/>
        <a:p>
          <a:endParaRPr lang="en-US"/>
        </a:p>
      </dgm:t>
    </dgm:pt>
    <dgm:pt modelId="{CF70117D-BEB1-4949-B98E-8FD8657F2230}">
      <dgm:prSet phldrT="[Text]"/>
      <dgm:spPr/>
      <dgm:t>
        <a:bodyPr/>
        <a:lstStyle/>
        <a:p>
          <a:r>
            <a:rPr lang="en-US" dirty="0" smtClean="0"/>
            <a:t>Agile Unified Process</a:t>
          </a:r>
          <a:endParaRPr lang="en-US" dirty="0"/>
        </a:p>
      </dgm:t>
    </dgm:pt>
    <dgm:pt modelId="{848C5E6D-B4DB-4DB2-9722-64E82DA506A2}" type="parTrans" cxnId="{AFE75E4A-93BB-4C72-9978-DA10B4BFE3E4}">
      <dgm:prSet/>
      <dgm:spPr/>
      <dgm:t>
        <a:bodyPr/>
        <a:lstStyle/>
        <a:p>
          <a:endParaRPr lang="en-US"/>
        </a:p>
      </dgm:t>
    </dgm:pt>
    <dgm:pt modelId="{2C538CD7-7792-4672-A314-81E71F704246}" type="sibTrans" cxnId="{AFE75E4A-93BB-4C72-9978-DA10B4BFE3E4}">
      <dgm:prSet/>
      <dgm:spPr/>
      <dgm:t>
        <a:bodyPr/>
        <a:lstStyle/>
        <a:p>
          <a:endParaRPr lang="en-US"/>
        </a:p>
      </dgm:t>
    </dgm:pt>
    <dgm:pt modelId="{C127E7DC-CA34-4F42-818A-F6810AEEBA89}">
      <dgm:prSet phldrT="[Text]"/>
      <dgm:spPr/>
      <dgm:t>
        <a:bodyPr/>
        <a:lstStyle/>
        <a:p>
          <a:r>
            <a:rPr lang="en-US" dirty="0" smtClean="0"/>
            <a:t>Feature Driven </a:t>
          </a:r>
          <a:r>
            <a:rPr lang="en-US" dirty="0" err="1" smtClean="0"/>
            <a:t>Dev</a:t>
          </a:r>
          <a:endParaRPr lang="en-US" dirty="0"/>
        </a:p>
      </dgm:t>
    </dgm:pt>
    <dgm:pt modelId="{8E57DEAB-E452-41EF-9400-E4EB9475ADDC}" type="parTrans" cxnId="{C09BB9F9-6DE7-470C-A0EA-4C0BB8C2EAD9}">
      <dgm:prSet/>
      <dgm:spPr/>
      <dgm:t>
        <a:bodyPr/>
        <a:lstStyle/>
        <a:p>
          <a:endParaRPr lang="en-US"/>
        </a:p>
      </dgm:t>
    </dgm:pt>
    <dgm:pt modelId="{C4220003-C71A-4059-A330-7D5E192F9283}" type="sibTrans" cxnId="{C09BB9F9-6DE7-470C-A0EA-4C0BB8C2EAD9}">
      <dgm:prSet/>
      <dgm:spPr/>
      <dgm:t>
        <a:bodyPr/>
        <a:lstStyle/>
        <a:p>
          <a:endParaRPr lang="en-US"/>
        </a:p>
      </dgm:t>
    </dgm:pt>
    <dgm:pt modelId="{A9F03A3A-DE83-41E5-90DC-319B44C9A812}" type="pres">
      <dgm:prSet presAssocID="{225B7972-1EFA-4FA3-B3D8-4979FA959B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30712A-3A7D-4F7F-9263-91CA5433955A}" type="pres">
      <dgm:prSet presAssocID="{8430BC0D-F889-49D1-90ED-5DA737948553}" presName="vertOne" presStyleCnt="0"/>
      <dgm:spPr/>
    </dgm:pt>
    <dgm:pt modelId="{1793F0AC-9EA5-4813-A98D-976DB6D2CF10}" type="pres">
      <dgm:prSet presAssocID="{8430BC0D-F889-49D1-90ED-5DA7379485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3D4397-C24C-4430-9249-DDAB871D4661}" type="pres">
      <dgm:prSet presAssocID="{8430BC0D-F889-49D1-90ED-5DA737948553}" presName="parTransOne" presStyleCnt="0"/>
      <dgm:spPr/>
    </dgm:pt>
    <dgm:pt modelId="{90B35BFA-B23E-4C45-9E7F-453A7BA01DB0}" type="pres">
      <dgm:prSet presAssocID="{8430BC0D-F889-49D1-90ED-5DA737948553}" presName="horzOne" presStyleCnt="0"/>
      <dgm:spPr/>
    </dgm:pt>
    <dgm:pt modelId="{9A9640CA-5E3C-41BE-AB3A-4A9721FBB29E}" type="pres">
      <dgm:prSet presAssocID="{A6453B40-FEDA-4443-868C-E7734B29EDFB}" presName="vertTwo" presStyleCnt="0"/>
      <dgm:spPr/>
    </dgm:pt>
    <dgm:pt modelId="{0DCEE67E-4043-4B37-B879-BA47FF378387}" type="pres">
      <dgm:prSet presAssocID="{A6453B40-FEDA-4443-868C-E7734B29EDFB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6FB10A-3CF5-4F63-9341-137B6CD36DA8}" type="pres">
      <dgm:prSet presAssocID="{A6453B40-FEDA-4443-868C-E7734B29EDFB}" presName="horzTwo" presStyleCnt="0"/>
      <dgm:spPr/>
    </dgm:pt>
    <dgm:pt modelId="{A41DE419-A1EC-4E66-AE33-B98BC1E2631E}" type="pres">
      <dgm:prSet presAssocID="{A19E1FE9-B15C-4089-AE07-48A8C8B0EFBB}" presName="sibSpaceTwo" presStyleCnt="0"/>
      <dgm:spPr/>
    </dgm:pt>
    <dgm:pt modelId="{7F9C994B-CC74-428C-B5E1-1F49304A0C50}" type="pres">
      <dgm:prSet presAssocID="{865580DD-6922-4509-92B7-5F3A2DC64D45}" presName="vertTwo" presStyleCnt="0"/>
      <dgm:spPr/>
    </dgm:pt>
    <dgm:pt modelId="{59742E83-F828-4BBC-9AAA-7DC82015CB72}" type="pres">
      <dgm:prSet presAssocID="{865580DD-6922-4509-92B7-5F3A2DC64D45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8BDD9B-D6AF-4818-9B2F-A12389F14FB7}" type="pres">
      <dgm:prSet presAssocID="{865580DD-6922-4509-92B7-5F3A2DC64D45}" presName="horzTwo" presStyleCnt="0"/>
      <dgm:spPr/>
    </dgm:pt>
    <dgm:pt modelId="{E42941E6-0727-478F-96CB-0594185B189C}" type="pres">
      <dgm:prSet presAssocID="{A5D1ED6B-81F0-46DA-BD3E-3436B119E28D}" presName="sibSpaceTwo" presStyleCnt="0"/>
      <dgm:spPr/>
    </dgm:pt>
    <dgm:pt modelId="{B483ABD4-8E07-4E7C-8E2F-B77D18F6EBA0}" type="pres">
      <dgm:prSet presAssocID="{CF70117D-BEB1-4949-B98E-8FD8657F2230}" presName="vertTwo" presStyleCnt="0"/>
      <dgm:spPr/>
    </dgm:pt>
    <dgm:pt modelId="{2C878A18-B80E-42F7-BA91-A5ACC8AAE6BC}" type="pres">
      <dgm:prSet presAssocID="{CF70117D-BEB1-4949-B98E-8FD8657F2230}" presName="txTwo" presStyleLbl="node2" presStyleIdx="2" presStyleCnt="4">
        <dgm:presLayoutVars>
          <dgm:chPref val="3"/>
        </dgm:presLayoutVars>
      </dgm:prSet>
      <dgm:spPr/>
    </dgm:pt>
    <dgm:pt modelId="{148FD7E6-3AD4-4434-9C42-434F811CC73A}" type="pres">
      <dgm:prSet presAssocID="{CF70117D-BEB1-4949-B98E-8FD8657F2230}" presName="horzTwo" presStyleCnt="0"/>
      <dgm:spPr/>
    </dgm:pt>
    <dgm:pt modelId="{661B6C16-8089-4603-A0F3-B1992104AD42}" type="pres">
      <dgm:prSet presAssocID="{2C538CD7-7792-4672-A314-81E71F704246}" presName="sibSpaceTwo" presStyleCnt="0"/>
      <dgm:spPr/>
    </dgm:pt>
    <dgm:pt modelId="{85D64D96-C613-47DB-9FD8-39FB559F6FA0}" type="pres">
      <dgm:prSet presAssocID="{C127E7DC-CA34-4F42-818A-F6810AEEBA89}" presName="vertTwo" presStyleCnt="0"/>
      <dgm:spPr/>
    </dgm:pt>
    <dgm:pt modelId="{896A443B-B8F1-4B22-A36E-A2E2C28666A1}" type="pres">
      <dgm:prSet presAssocID="{C127E7DC-CA34-4F42-818A-F6810AEEBA8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03108-9B4E-4199-806A-7D0FE2E6E972}" type="pres">
      <dgm:prSet presAssocID="{C127E7DC-CA34-4F42-818A-F6810AEEBA89}" presName="horzTwo" presStyleCnt="0"/>
      <dgm:spPr/>
    </dgm:pt>
  </dgm:ptLst>
  <dgm:cxnLst>
    <dgm:cxn modelId="{86EE393F-2DEE-4A04-A3F8-73FFF2483D73}" type="presOf" srcId="{CF70117D-BEB1-4949-B98E-8FD8657F2230}" destId="{2C878A18-B80E-42F7-BA91-A5ACC8AAE6BC}" srcOrd="0" destOrd="0" presId="urn:microsoft.com/office/officeart/2005/8/layout/hierarchy4"/>
    <dgm:cxn modelId="{E2D8F81F-3C03-45B8-A6E7-A02EB42746E0}" type="presOf" srcId="{8430BC0D-F889-49D1-90ED-5DA737948553}" destId="{1793F0AC-9EA5-4813-A98D-976DB6D2CF10}" srcOrd="0" destOrd="0" presId="urn:microsoft.com/office/officeart/2005/8/layout/hierarchy4"/>
    <dgm:cxn modelId="{AFE75E4A-93BB-4C72-9978-DA10B4BFE3E4}" srcId="{8430BC0D-F889-49D1-90ED-5DA737948553}" destId="{CF70117D-BEB1-4949-B98E-8FD8657F2230}" srcOrd="2" destOrd="0" parTransId="{848C5E6D-B4DB-4DB2-9722-64E82DA506A2}" sibTransId="{2C538CD7-7792-4672-A314-81E71F704246}"/>
    <dgm:cxn modelId="{822F7EE0-1500-43A7-8D32-5F7837CAB6BA}" type="presOf" srcId="{A6453B40-FEDA-4443-868C-E7734B29EDFB}" destId="{0DCEE67E-4043-4B37-B879-BA47FF378387}" srcOrd="0" destOrd="0" presId="urn:microsoft.com/office/officeart/2005/8/layout/hierarchy4"/>
    <dgm:cxn modelId="{6BFE39EB-D086-49F5-9538-7D45C134C972}" type="presOf" srcId="{225B7972-1EFA-4FA3-B3D8-4979FA959B63}" destId="{A9F03A3A-DE83-41E5-90DC-319B44C9A812}" srcOrd="0" destOrd="0" presId="urn:microsoft.com/office/officeart/2005/8/layout/hierarchy4"/>
    <dgm:cxn modelId="{4CECA597-5ED0-4A67-805E-E653D865F171}" srcId="{8430BC0D-F889-49D1-90ED-5DA737948553}" destId="{865580DD-6922-4509-92B7-5F3A2DC64D45}" srcOrd="1" destOrd="0" parTransId="{FB7B4B80-DF35-4DAB-9595-97B6B6D4B886}" sibTransId="{A5D1ED6B-81F0-46DA-BD3E-3436B119E28D}"/>
    <dgm:cxn modelId="{C4AED1A0-84AE-48A7-A1DF-72A3B8AB9A10}" type="presOf" srcId="{865580DD-6922-4509-92B7-5F3A2DC64D45}" destId="{59742E83-F828-4BBC-9AAA-7DC82015CB72}" srcOrd="0" destOrd="0" presId="urn:microsoft.com/office/officeart/2005/8/layout/hierarchy4"/>
    <dgm:cxn modelId="{E5D28302-8E08-469A-9C2F-D8F9401ADEB3}" srcId="{8430BC0D-F889-49D1-90ED-5DA737948553}" destId="{A6453B40-FEDA-4443-868C-E7734B29EDFB}" srcOrd="0" destOrd="0" parTransId="{EC2665EE-C1F3-4296-98E0-8630D4A34A89}" sibTransId="{A19E1FE9-B15C-4089-AE07-48A8C8B0EFBB}"/>
    <dgm:cxn modelId="{C09BB9F9-6DE7-470C-A0EA-4C0BB8C2EAD9}" srcId="{8430BC0D-F889-49D1-90ED-5DA737948553}" destId="{C127E7DC-CA34-4F42-818A-F6810AEEBA89}" srcOrd="3" destOrd="0" parTransId="{8E57DEAB-E452-41EF-9400-E4EB9475ADDC}" sibTransId="{C4220003-C71A-4059-A330-7D5E192F9283}"/>
    <dgm:cxn modelId="{6F9C59B6-ACEB-498D-9850-4F9D15CA6A9A}" type="presOf" srcId="{C127E7DC-CA34-4F42-818A-F6810AEEBA89}" destId="{896A443B-B8F1-4B22-A36E-A2E2C28666A1}" srcOrd="0" destOrd="0" presId="urn:microsoft.com/office/officeart/2005/8/layout/hierarchy4"/>
    <dgm:cxn modelId="{86D5E2C5-0AB9-4645-9190-C5B2407BECF1}" srcId="{225B7972-1EFA-4FA3-B3D8-4979FA959B63}" destId="{8430BC0D-F889-49D1-90ED-5DA737948553}" srcOrd="0" destOrd="0" parTransId="{C0789BF0-0C5A-4329-92F9-4FEEF2D49D2D}" sibTransId="{C7BDAFD3-B0E5-4F87-BAB0-58E9F219EFE3}"/>
    <dgm:cxn modelId="{23A50366-5BE4-4576-B97F-7DABC7938BE0}" type="presParOf" srcId="{A9F03A3A-DE83-41E5-90DC-319B44C9A812}" destId="{2B30712A-3A7D-4F7F-9263-91CA5433955A}" srcOrd="0" destOrd="0" presId="urn:microsoft.com/office/officeart/2005/8/layout/hierarchy4"/>
    <dgm:cxn modelId="{FA8C5AE2-2624-4C09-A0C5-4D23DC0D2BCE}" type="presParOf" srcId="{2B30712A-3A7D-4F7F-9263-91CA5433955A}" destId="{1793F0AC-9EA5-4813-A98D-976DB6D2CF10}" srcOrd="0" destOrd="0" presId="urn:microsoft.com/office/officeart/2005/8/layout/hierarchy4"/>
    <dgm:cxn modelId="{5B3FF000-5756-40EA-9EE5-7D49A5837484}" type="presParOf" srcId="{2B30712A-3A7D-4F7F-9263-91CA5433955A}" destId="{D53D4397-C24C-4430-9249-DDAB871D4661}" srcOrd="1" destOrd="0" presId="urn:microsoft.com/office/officeart/2005/8/layout/hierarchy4"/>
    <dgm:cxn modelId="{F1CD1141-7F64-444E-941C-9B0ED194F5E3}" type="presParOf" srcId="{2B30712A-3A7D-4F7F-9263-91CA5433955A}" destId="{90B35BFA-B23E-4C45-9E7F-453A7BA01DB0}" srcOrd="2" destOrd="0" presId="urn:microsoft.com/office/officeart/2005/8/layout/hierarchy4"/>
    <dgm:cxn modelId="{EE2B3884-75BC-4901-AB76-944F1210211E}" type="presParOf" srcId="{90B35BFA-B23E-4C45-9E7F-453A7BA01DB0}" destId="{9A9640CA-5E3C-41BE-AB3A-4A9721FBB29E}" srcOrd="0" destOrd="0" presId="urn:microsoft.com/office/officeart/2005/8/layout/hierarchy4"/>
    <dgm:cxn modelId="{9A7789E8-6788-45FF-8827-53E08FC057FE}" type="presParOf" srcId="{9A9640CA-5E3C-41BE-AB3A-4A9721FBB29E}" destId="{0DCEE67E-4043-4B37-B879-BA47FF378387}" srcOrd="0" destOrd="0" presId="urn:microsoft.com/office/officeart/2005/8/layout/hierarchy4"/>
    <dgm:cxn modelId="{2B617AAC-AB4E-4401-89F3-64DA7F584511}" type="presParOf" srcId="{9A9640CA-5E3C-41BE-AB3A-4A9721FBB29E}" destId="{4B6FB10A-3CF5-4F63-9341-137B6CD36DA8}" srcOrd="1" destOrd="0" presId="urn:microsoft.com/office/officeart/2005/8/layout/hierarchy4"/>
    <dgm:cxn modelId="{A0138FB5-C5F0-40CD-A562-09A080ED76C5}" type="presParOf" srcId="{90B35BFA-B23E-4C45-9E7F-453A7BA01DB0}" destId="{A41DE419-A1EC-4E66-AE33-B98BC1E2631E}" srcOrd="1" destOrd="0" presId="urn:microsoft.com/office/officeart/2005/8/layout/hierarchy4"/>
    <dgm:cxn modelId="{AF6F347E-3618-4F80-B8EE-8E284F63B97A}" type="presParOf" srcId="{90B35BFA-B23E-4C45-9E7F-453A7BA01DB0}" destId="{7F9C994B-CC74-428C-B5E1-1F49304A0C50}" srcOrd="2" destOrd="0" presId="urn:microsoft.com/office/officeart/2005/8/layout/hierarchy4"/>
    <dgm:cxn modelId="{890D6914-C8B7-4590-A482-15E08F8337C5}" type="presParOf" srcId="{7F9C994B-CC74-428C-B5E1-1F49304A0C50}" destId="{59742E83-F828-4BBC-9AAA-7DC82015CB72}" srcOrd="0" destOrd="0" presId="urn:microsoft.com/office/officeart/2005/8/layout/hierarchy4"/>
    <dgm:cxn modelId="{D84831D5-9659-4079-80ED-668D1700267E}" type="presParOf" srcId="{7F9C994B-CC74-428C-B5E1-1F49304A0C50}" destId="{CD8BDD9B-D6AF-4818-9B2F-A12389F14FB7}" srcOrd="1" destOrd="0" presId="urn:microsoft.com/office/officeart/2005/8/layout/hierarchy4"/>
    <dgm:cxn modelId="{8DA87A13-EE8B-4755-884B-0BCC4C967693}" type="presParOf" srcId="{90B35BFA-B23E-4C45-9E7F-453A7BA01DB0}" destId="{E42941E6-0727-478F-96CB-0594185B189C}" srcOrd="3" destOrd="0" presId="urn:microsoft.com/office/officeart/2005/8/layout/hierarchy4"/>
    <dgm:cxn modelId="{38B579BE-F8AA-4B52-B841-48BF9BB56A3D}" type="presParOf" srcId="{90B35BFA-B23E-4C45-9E7F-453A7BA01DB0}" destId="{B483ABD4-8E07-4E7C-8E2F-B77D18F6EBA0}" srcOrd="4" destOrd="0" presId="urn:microsoft.com/office/officeart/2005/8/layout/hierarchy4"/>
    <dgm:cxn modelId="{225597E2-8ED8-4EB8-877F-CF1D5A494027}" type="presParOf" srcId="{B483ABD4-8E07-4E7C-8E2F-B77D18F6EBA0}" destId="{2C878A18-B80E-42F7-BA91-A5ACC8AAE6BC}" srcOrd="0" destOrd="0" presId="urn:microsoft.com/office/officeart/2005/8/layout/hierarchy4"/>
    <dgm:cxn modelId="{AF6C8015-A698-40C6-8603-146CDD7C8F24}" type="presParOf" srcId="{B483ABD4-8E07-4E7C-8E2F-B77D18F6EBA0}" destId="{148FD7E6-3AD4-4434-9C42-434F811CC73A}" srcOrd="1" destOrd="0" presId="urn:microsoft.com/office/officeart/2005/8/layout/hierarchy4"/>
    <dgm:cxn modelId="{3A416616-C019-4863-80DF-FE08A134528E}" type="presParOf" srcId="{90B35BFA-B23E-4C45-9E7F-453A7BA01DB0}" destId="{661B6C16-8089-4603-A0F3-B1992104AD42}" srcOrd="5" destOrd="0" presId="urn:microsoft.com/office/officeart/2005/8/layout/hierarchy4"/>
    <dgm:cxn modelId="{3604F062-F2F9-4902-ADB6-A2CC32CFC622}" type="presParOf" srcId="{90B35BFA-B23E-4C45-9E7F-453A7BA01DB0}" destId="{85D64D96-C613-47DB-9FD8-39FB559F6FA0}" srcOrd="6" destOrd="0" presId="urn:microsoft.com/office/officeart/2005/8/layout/hierarchy4"/>
    <dgm:cxn modelId="{881B157A-8CF8-470B-B3E6-75BBD2A14D31}" type="presParOf" srcId="{85D64D96-C613-47DB-9FD8-39FB559F6FA0}" destId="{896A443B-B8F1-4B22-A36E-A2E2C28666A1}" srcOrd="0" destOrd="0" presId="urn:microsoft.com/office/officeart/2005/8/layout/hierarchy4"/>
    <dgm:cxn modelId="{A1573D7D-86FC-4459-AF4E-3C37073C6C7A}" type="presParOf" srcId="{85D64D96-C613-47DB-9FD8-39FB559F6FA0}" destId="{4F803108-9B4E-4199-806A-7D0FE2E6E9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B7972-1EFA-4FA3-B3D8-4979FA959B63}" type="doc">
      <dgm:prSet loTypeId="urn:microsoft.com/office/officeart/2005/8/layout/hierarchy4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30BC0D-F889-49D1-90ED-5DA737948553}">
      <dgm:prSet phldrT="[Text]"/>
      <dgm:spPr/>
      <dgm:t>
        <a:bodyPr/>
        <a:lstStyle/>
        <a:p>
          <a:r>
            <a:rPr lang="en-US" dirty="0" smtClean="0"/>
            <a:t>Agile Principles</a:t>
          </a:r>
          <a:endParaRPr lang="en-US" dirty="0"/>
        </a:p>
      </dgm:t>
    </dgm:pt>
    <dgm:pt modelId="{C0789BF0-0C5A-4329-92F9-4FEEF2D49D2D}" type="parTrans" cxnId="{86D5E2C5-0AB9-4645-9190-C5B2407BECF1}">
      <dgm:prSet/>
      <dgm:spPr/>
      <dgm:t>
        <a:bodyPr/>
        <a:lstStyle/>
        <a:p>
          <a:endParaRPr lang="en-US"/>
        </a:p>
      </dgm:t>
    </dgm:pt>
    <dgm:pt modelId="{C7BDAFD3-B0E5-4F87-BAB0-58E9F219EFE3}" type="sibTrans" cxnId="{86D5E2C5-0AB9-4645-9190-C5B2407BECF1}">
      <dgm:prSet/>
      <dgm:spPr/>
      <dgm:t>
        <a:bodyPr/>
        <a:lstStyle/>
        <a:p>
          <a:endParaRPr lang="en-US"/>
        </a:p>
      </dgm:t>
    </dgm:pt>
    <dgm:pt modelId="{A6453B40-FEDA-4443-868C-E7734B29EDFB}">
      <dgm:prSet phldrT="[Text]"/>
      <dgm:spPr/>
      <dgm:t>
        <a:bodyPr/>
        <a:lstStyle/>
        <a:p>
          <a:r>
            <a:rPr lang="en-US" dirty="0" smtClean="0"/>
            <a:t>Scrum</a:t>
          </a:r>
          <a:endParaRPr lang="en-US" dirty="0"/>
        </a:p>
      </dgm:t>
    </dgm:pt>
    <dgm:pt modelId="{EC2665EE-C1F3-4296-98E0-8630D4A34A89}" type="parTrans" cxnId="{E5D28302-8E08-469A-9C2F-D8F9401ADEB3}">
      <dgm:prSet/>
      <dgm:spPr/>
      <dgm:t>
        <a:bodyPr/>
        <a:lstStyle/>
        <a:p>
          <a:endParaRPr lang="en-US"/>
        </a:p>
      </dgm:t>
    </dgm:pt>
    <dgm:pt modelId="{A19E1FE9-B15C-4089-AE07-48A8C8B0EFBB}" type="sibTrans" cxnId="{E5D28302-8E08-469A-9C2F-D8F9401ADEB3}">
      <dgm:prSet/>
      <dgm:spPr/>
      <dgm:t>
        <a:bodyPr/>
        <a:lstStyle/>
        <a:p>
          <a:endParaRPr lang="en-US"/>
        </a:p>
      </dgm:t>
    </dgm:pt>
    <dgm:pt modelId="{865580DD-6922-4509-92B7-5F3A2DC64D45}">
      <dgm:prSet phldrT="[Text]"/>
      <dgm:spPr/>
      <dgm:t>
        <a:bodyPr/>
        <a:lstStyle/>
        <a:p>
          <a:r>
            <a:rPr lang="en-US" dirty="0" smtClean="0"/>
            <a:t>XP</a:t>
          </a:r>
          <a:endParaRPr lang="en-US" dirty="0"/>
        </a:p>
      </dgm:t>
    </dgm:pt>
    <dgm:pt modelId="{FB7B4B80-DF35-4DAB-9595-97B6B6D4B886}" type="parTrans" cxnId="{4CECA597-5ED0-4A67-805E-E653D865F171}">
      <dgm:prSet/>
      <dgm:spPr/>
      <dgm:t>
        <a:bodyPr/>
        <a:lstStyle/>
        <a:p>
          <a:endParaRPr lang="en-US"/>
        </a:p>
      </dgm:t>
    </dgm:pt>
    <dgm:pt modelId="{A5D1ED6B-81F0-46DA-BD3E-3436B119E28D}" type="sibTrans" cxnId="{4CECA597-5ED0-4A67-805E-E653D865F171}">
      <dgm:prSet/>
      <dgm:spPr/>
      <dgm:t>
        <a:bodyPr/>
        <a:lstStyle/>
        <a:p>
          <a:endParaRPr lang="en-US"/>
        </a:p>
      </dgm:t>
    </dgm:pt>
    <dgm:pt modelId="{CF70117D-BEB1-4949-B98E-8FD8657F2230}">
      <dgm:prSet phldrT="[Text]"/>
      <dgm:spPr/>
      <dgm:t>
        <a:bodyPr/>
        <a:lstStyle/>
        <a:p>
          <a:r>
            <a:rPr lang="en-US" dirty="0" smtClean="0"/>
            <a:t>Agile Unified Process</a:t>
          </a:r>
          <a:endParaRPr lang="en-US" dirty="0"/>
        </a:p>
      </dgm:t>
    </dgm:pt>
    <dgm:pt modelId="{848C5E6D-B4DB-4DB2-9722-64E82DA506A2}" type="parTrans" cxnId="{AFE75E4A-93BB-4C72-9978-DA10B4BFE3E4}">
      <dgm:prSet/>
      <dgm:spPr/>
      <dgm:t>
        <a:bodyPr/>
        <a:lstStyle/>
        <a:p>
          <a:endParaRPr lang="en-US"/>
        </a:p>
      </dgm:t>
    </dgm:pt>
    <dgm:pt modelId="{2C538CD7-7792-4672-A314-81E71F704246}" type="sibTrans" cxnId="{AFE75E4A-93BB-4C72-9978-DA10B4BFE3E4}">
      <dgm:prSet/>
      <dgm:spPr/>
      <dgm:t>
        <a:bodyPr/>
        <a:lstStyle/>
        <a:p>
          <a:endParaRPr lang="en-US"/>
        </a:p>
      </dgm:t>
    </dgm:pt>
    <dgm:pt modelId="{C127E7DC-CA34-4F42-818A-F6810AEEBA89}">
      <dgm:prSet phldrT="[Text]"/>
      <dgm:spPr/>
      <dgm:t>
        <a:bodyPr/>
        <a:lstStyle/>
        <a:p>
          <a:r>
            <a:rPr lang="en-US" dirty="0" smtClean="0"/>
            <a:t>Feature Driven </a:t>
          </a:r>
          <a:r>
            <a:rPr lang="en-US" dirty="0" err="1" smtClean="0"/>
            <a:t>Dev</a:t>
          </a:r>
          <a:endParaRPr lang="en-US" dirty="0"/>
        </a:p>
      </dgm:t>
    </dgm:pt>
    <dgm:pt modelId="{8E57DEAB-E452-41EF-9400-E4EB9475ADDC}" type="parTrans" cxnId="{C09BB9F9-6DE7-470C-A0EA-4C0BB8C2EAD9}">
      <dgm:prSet/>
      <dgm:spPr/>
      <dgm:t>
        <a:bodyPr/>
        <a:lstStyle/>
        <a:p>
          <a:endParaRPr lang="en-US"/>
        </a:p>
      </dgm:t>
    </dgm:pt>
    <dgm:pt modelId="{C4220003-C71A-4059-A330-7D5E192F9283}" type="sibTrans" cxnId="{C09BB9F9-6DE7-470C-A0EA-4C0BB8C2EAD9}">
      <dgm:prSet/>
      <dgm:spPr/>
      <dgm:t>
        <a:bodyPr/>
        <a:lstStyle/>
        <a:p>
          <a:endParaRPr lang="en-US"/>
        </a:p>
      </dgm:t>
    </dgm:pt>
    <dgm:pt modelId="{A9F03A3A-DE83-41E5-90DC-319B44C9A812}" type="pres">
      <dgm:prSet presAssocID="{225B7972-1EFA-4FA3-B3D8-4979FA959B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30712A-3A7D-4F7F-9263-91CA5433955A}" type="pres">
      <dgm:prSet presAssocID="{8430BC0D-F889-49D1-90ED-5DA737948553}" presName="vertOne" presStyleCnt="0"/>
      <dgm:spPr/>
    </dgm:pt>
    <dgm:pt modelId="{1793F0AC-9EA5-4813-A98D-976DB6D2CF10}" type="pres">
      <dgm:prSet presAssocID="{8430BC0D-F889-49D1-90ED-5DA7379485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3D4397-C24C-4430-9249-DDAB871D4661}" type="pres">
      <dgm:prSet presAssocID="{8430BC0D-F889-49D1-90ED-5DA737948553}" presName="parTransOne" presStyleCnt="0"/>
      <dgm:spPr/>
    </dgm:pt>
    <dgm:pt modelId="{90B35BFA-B23E-4C45-9E7F-453A7BA01DB0}" type="pres">
      <dgm:prSet presAssocID="{8430BC0D-F889-49D1-90ED-5DA737948553}" presName="horzOne" presStyleCnt="0"/>
      <dgm:spPr/>
    </dgm:pt>
    <dgm:pt modelId="{9A9640CA-5E3C-41BE-AB3A-4A9721FBB29E}" type="pres">
      <dgm:prSet presAssocID="{A6453B40-FEDA-4443-868C-E7734B29EDFB}" presName="vertTwo" presStyleCnt="0"/>
      <dgm:spPr/>
    </dgm:pt>
    <dgm:pt modelId="{0DCEE67E-4043-4B37-B879-BA47FF378387}" type="pres">
      <dgm:prSet presAssocID="{A6453B40-FEDA-4443-868C-E7734B29EDFB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6FB10A-3CF5-4F63-9341-137B6CD36DA8}" type="pres">
      <dgm:prSet presAssocID="{A6453B40-FEDA-4443-868C-E7734B29EDFB}" presName="horzTwo" presStyleCnt="0"/>
      <dgm:spPr/>
    </dgm:pt>
    <dgm:pt modelId="{A41DE419-A1EC-4E66-AE33-B98BC1E2631E}" type="pres">
      <dgm:prSet presAssocID="{A19E1FE9-B15C-4089-AE07-48A8C8B0EFBB}" presName="sibSpaceTwo" presStyleCnt="0"/>
      <dgm:spPr/>
    </dgm:pt>
    <dgm:pt modelId="{7F9C994B-CC74-428C-B5E1-1F49304A0C50}" type="pres">
      <dgm:prSet presAssocID="{865580DD-6922-4509-92B7-5F3A2DC64D45}" presName="vertTwo" presStyleCnt="0"/>
      <dgm:spPr/>
    </dgm:pt>
    <dgm:pt modelId="{59742E83-F828-4BBC-9AAA-7DC82015CB72}" type="pres">
      <dgm:prSet presAssocID="{865580DD-6922-4509-92B7-5F3A2DC64D45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8BDD9B-D6AF-4818-9B2F-A12389F14FB7}" type="pres">
      <dgm:prSet presAssocID="{865580DD-6922-4509-92B7-5F3A2DC64D45}" presName="horzTwo" presStyleCnt="0"/>
      <dgm:spPr/>
    </dgm:pt>
    <dgm:pt modelId="{E42941E6-0727-478F-96CB-0594185B189C}" type="pres">
      <dgm:prSet presAssocID="{A5D1ED6B-81F0-46DA-BD3E-3436B119E28D}" presName="sibSpaceTwo" presStyleCnt="0"/>
      <dgm:spPr/>
    </dgm:pt>
    <dgm:pt modelId="{B483ABD4-8E07-4E7C-8E2F-B77D18F6EBA0}" type="pres">
      <dgm:prSet presAssocID="{CF70117D-BEB1-4949-B98E-8FD8657F2230}" presName="vertTwo" presStyleCnt="0"/>
      <dgm:spPr/>
    </dgm:pt>
    <dgm:pt modelId="{2C878A18-B80E-42F7-BA91-A5ACC8AAE6BC}" type="pres">
      <dgm:prSet presAssocID="{CF70117D-BEB1-4949-B98E-8FD8657F2230}" presName="txTwo" presStyleLbl="node2" presStyleIdx="2" presStyleCnt="4">
        <dgm:presLayoutVars>
          <dgm:chPref val="3"/>
        </dgm:presLayoutVars>
      </dgm:prSet>
      <dgm:spPr/>
    </dgm:pt>
    <dgm:pt modelId="{148FD7E6-3AD4-4434-9C42-434F811CC73A}" type="pres">
      <dgm:prSet presAssocID="{CF70117D-BEB1-4949-B98E-8FD8657F2230}" presName="horzTwo" presStyleCnt="0"/>
      <dgm:spPr/>
    </dgm:pt>
    <dgm:pt modelId="{661B6C16-8089-4603-A0F3-B1992104AD42}" type="pres">
      <dgm:prSet presAssocID="{2C538CD7-7792-4672-A314-81E71F704246}" presName="sibSpaceTwo" presStyleCnt="0"/>
      <dgm:spPr/>
    </dgm:pt>
    <dgm:pt modelId="{85D64D96-C613-47DB-9FD8-39FB559F6FA0}" type="pres">
      <dgm:prSet presAssocID="{C127E7DC-CA34-4F42-818A-F6810AEEBA89}" presName="vertTwo" presStyleCnt="0"/>
      <dgm:spPr/>
    </dgm:pt>
    <dgm:pt modelId="{896A443B-B8F1-4B22-A36E-A2E2C28666A1}" type="pres">
      <dgm:prSet presAssocID="{C127E7DC-CA34-4F42-818A-F6810AEEBA8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03108-9B4E-4199-806A-7D0FE2E6E972}" type="pres">
      <dgm:prSet presAssocID="{C127E7DC-CA34-4F42-818A-F6810AEEBA89}" presName="horzTwo" presStyleCnt="0"/>
      <dgm:spPr/>
    </dgm:pt>
  </dgm:ptLst>
  <dgm:cxnLst>
    <dgm:cxn modelId="{45BDEA0B-8A7A-4E1D-8584-13E7AAEF1F6C}" type="presOf" srcId="{C127E7DC-CA34-4F42-818A-F6810AEEBA89}" destId="{896A443B-B8F1-4B22-A36E-A2E2C28666A1}" srcOrd="0" destOrd="0" presId="urn:microsoft.com/office/officeart/2005/8/layout/hierarchy4"/>
    <dgm:cxn modelId="{718187BE-880A-4F20-9298-92EAA6686651}" type="presOf" srcId="{865580DD-6922-4509-92B7-5F3A2DC64D45}" destId="{59742E83-F828-4BBC-9AAA-7DC82015CB72}" srcOrd="0" destOrd="0" presId="urn:microsoft.com/office/officeart/2005/8/layout/hierarchy4"/>
    <dgm:cxn modelId="{8740E0CB-550A-4575-9AF5-AF96822829B4}" type="presOf" srcId="{CF70117D-BEB1-4949-B98E-8FD8657F2230}" destId="{2C878A18-B80E-42F7-BA91-A5ACC8AAE6BC}" srcOrd="0" destOrd="0" presId="urn:microsoft.com/office/officeart/2005/8/layout/hierarchy4"/>
    <dgm:cxn modelId="{AFE75E4A-93BB-4C72-9978-DA10B4BFE3E4}" srcId="{8430BC0D-F889-49D1-90ED-5DA737948553}" destId="{CF70117D-BEB1-4949-B98E-8FD8657F2230}" srcOrd="2" destOrd="0" parTransId="{848C5E6D-B4DB-4DB2-9722-64E82DA506A2}" sibTransId="{2C538CD7-7792-4672-A314-81E71F704246}"/>
    <dgm:cxn modelId="{4CECA597-5ED0-4A67-805E-E653D865F171}" srcId="{8430BC0D-F889-49D1-90ED-5DA737948553}" destId="{865580DD-6922-4509-92B7-5F3A2DC64D45}" srcOrd="1" destOrd="0" parTransId="{FB7B4B80-DF35-4DAB-9595-97B6B6D4B886}" sibTransId="{A5D1ED6B-81F0-46DA-BD3E-3436B119E28D}"/>
    <dgm:cxn modelId="{201C975A-9054-4C17-BA3B-662AF90DDCC2}" type="presOf" srcId="{8430BC0D-F889-49D1-90ED-5DA737948553}" destId="{1793F0AC-9EA5-4813-A98D-976DB6D2CF10}" srcOrd="0" destOrd="0" presId="urn:microsoft.com/office/officeart/2005/8/layout/hierarchy4"/>
    <dgm:cxn modelId="{C12BFC96-D8E9-4EE5-B541-648E6DAEA119}" type="presOf" srcId="{A6453B40-FEDA-4443-868C-E7734B29EDFB}" destId="{0DCEE67E-4043-4B37-B879-BA47FF378387}" srcOrd="0" destOrd="0" presId="urn:microsoft.com/office/officeart/2005/8/layout/hierarchy4"/>
    <dgm:cxn modelId="{E5D28302-8E08-469A-9C2F-D8F9401ADEB3}" srcId="{8430BC0D-F889-49D1-90ED-5DA737948553}" destId="{A6453B40-FEDA-4443-868C-E7734B29EDFB}" srcOrd="0" destOrd="0" parTransId="{EC2665EE-C1F3-4296-98E0-8630D4A34A89}" sibTransId="{A19E1FE9-B15C-4089-AE07-48A8C8B0EFBB}"/>
    <dgm:cxn modelId="{C09BB9F9-6DE7-470C-A0EA-4C0BB8C2EAD9}" srcId="{8430BC0D-F889-49D1-90ED-5DA737948553}" destId="{C127E7DC-CA34-4F42-818A-F6810AEEBA89}" srcOrd="3" destOrd="0" parTransId="{8E57DEAB-E452-41EF-9400-E4EB9475ADDC}" sibTransId="{C4220003-C71A-4059-A330-7D5E192F9283}"/>
    <dgm:cxn modelId="{6818A6CC-3BBC-423C-85F2-26DFF226D4FD}" type="presOf" srcId="{225B7972-1EFA-4FA3-B3D8-4979FA959B63}" destId="{A9F03A3A-DE83-41E5-90DC-319B44C9A812}" srcOrd="0" destOrd="0" presId="urn:microsoft.com/office/officeart/2005/8/layout/hierarchy4"/>
    <dgm:cxn modelId="{86D5E2C5-0AB9-4645-9190-C5B2407BECF1}" srcId="{225B7972-1EFA-4FA3-B3D8-4979FA959B63}" destId="{8430BC0D-F889-49D1-90ED-5DA737948553}" srcOrd="0" destOrd="0" parTransId="{C0789BF0-0C5A-4329-92F9-4FEEF2D49D2D}" sibTransId="{C7BDAFD3-B0E5-4F87-BAB0-58E9F219EFE3}"/>
    <dgm:cxn modelId="{7BEE94E0-EA29-452C-91F6-4378E19AE0DA}" type="presParOf" srcId="{A9F03A3A-DE83-41E5-90DC-319B44C9A812}" destId="{2B30712A-3A7D-4F7F-9263-91CA5433955A}" srcOrd="0" destOrd="0" presId="urn:microsoft.com/office/officeart/2005/8/layout/hierarchy4"/>
    <dgm:cxn modelId="{71D6844B-3551-496E-B7DA-B8FE30C4071B}" type="presParOf" srcId="{2B30712A-3A7D-4F7F-9263-91CA5433955A}" destId="{1793F0AC-9EA5-4813-A98D-976DB6D2CF10}" srcOrd="0" destOrd="0" presId="urn:microsoft.com/office/officeart/2005/8/layout/hierarchy4"/>
    <dgm:cxn modelId="{9B7F1963-3838-450E-9EAA-FC70194CBE21}" type="presParOf" srcId="{2B30712A-3A7D-4F7F-9263-91CA5433955A}" destId="{D53D4397-C24C-4430-9249-DDAB871D4661}" srcOrd="1" destOrd="0" presId="urn:microsoft.com/office/officeart/2005/8/layout/hierarchy4"/>
    <dgm:cxn modelId="{96BA304F-45C3-4805-A77E-C09955FCDEFA}" type="presParOf" srcId="{2B30712A-3A7D-4F7F-9263-91CA5433955A}" destId="{90B35BFA-B23E-4C45-9E7F-453A7BA01DB0}" srcOrd="2" destOrd="0" presId="urn:microsoft.com/office/officeart/2005/8/layout/hierarchy4"/>
    <dgm:cxn modelId="{DEE07980-4644-4B89-9C6A-DD8E9BC354C0}" type="presParOf" srcId="{90B35BFA-B23E-4C45-9E7F-453A7BA01DB0}" destId="{9A9640CA-5E3C-41BE-AB3A-4A9721FBB29E}" srcOrd="0" destOrd="0" presId="urn:microsoft.com/office/officeart/2005/8/layout/hierarchy4"/>
    <dgm:cxn modelId="{853EB4C4-27B2-40B2-9E0D-4FF69CCFAEDE}" type="presParOf" srcId="{9A9640CA-5E3C-41BE-AB3A-4A9721FBB29E}" destId="{0DCEE67E-4043-4B37-B879-BA47FF378387}" srcOrd="0" destOrd="0" presId="urn:microsoft.com/office/officeart/2005/8/layout/hierarchy4"/>
    <dgm:cxn modelId="{63491711-0319-4C0E-A814-87585DF52116}" type="presParOf" srcId="{9A9640CA-5E3C-41BE-AB3A-4A9721FBB29E}" destId="{4B6FB10A-3CF5-4F63-9341-137B6CD36DA8}" srcOrd="1" destOrd="0" presId="urn:microsoft.com/office/officeart/2005/8/layout/hierarchy4"/>
    <dgm:cxn modelId="{EEB8997C-1CD7-49EE-A756-4F772F89EEE1}" type="presParOf" srcId="{90B35BFA-B23E-4C45-9E7F-453A7BA01DB0}" destId="{A41DE419-A1EC-4E66-AE33-B98BC1E2631E}" srcOrd="1" destOrd="0" presId="urn:microsoft.com/office/officeart/2005/8/layout/hierarchy4"/>
    <dgm:cxn modelId="{03D4D923-7D7C-423B-ACCF-87E8646BA6CA}" type="presParOf" srcId="{90B35BFA-B23E-4C45-9E7F-453A7BA01DB0}" destId="{7F9C994B-CC74-428C-B5E1-1F49304A0C50}" srcOrd="2" destOrd="0" presId="urn:microsoft.com/office/officeart/2005/8/layout/hierarchy4"/>
    <dgm:cxn modelId="{050614F8-D1F7-4B80-8955-E041EF757B04}" type="presParOf" srcId="{7F9C994B-CC74-428C-B5E1-1F49304A0C50}" destId="{59742E83-F828-4BBC-9AAA-7DC82015CB72}" srcOrd="0" destOrd="0" presId="urn:microsoft.com/office/officeart/2005/8/layout/hierarchy4"/>
    <dgm:cxn modelId="{BB32D605-B3B4-4A2D-970B-F98F016A4ED1}" type="presParOf" srcId="{7F9C994B-CC74-428C-B5E1-1F49304A0C50}" destId="{CD8BDD9B-D6AF-4818-9B2F-A12389F14FB7}" srcOrd="1" destOrd="0" presId="urn:microsoft.com/office/officeart/2005/8/layout/hierarchy4"/>
    <dgm:cxn modelId="{6758508E-6C35-45E6-A4DD-1B161C46CD34}" type="presParOf" srcId="{90B35BFA-B23E-4C45-9E7F-453A7BA01DB0}" destId="{E42941E6-0727-478F-96CB-0594185B189C}" srcOrd="3" destOrd="0" presId="urn:microsoft.com/office/officeart/2005/8/layout/hierarchy4"/>
    <dgm:cxn modelId="{B56387D4-C0B6-47C4-B27F-FB7BF130D6A7}" type="presParOf" srcId="{90B35BFA-B23E-4C45-9E7F-453A7BA01DB0}" destId="{B483ABD4-8E07-4E7C-8E2F-B77D18F6EBA0}" srcOrd="4" destOrd="0" presId="urn:microsoft.com/office/officeart/2005/8/layout/hierarchy4"/>
    <dgm:cxn modelId="{D001BAD3-EF67-43A9-9475-9CADC4302619}" type="presParOf" srcId="{B483ABD4-8E07-4E7C-8E2F-B77D18F6EBA0}" destId="{2C878A18-B80E-42F7-BA91-A5ACC8AAE6BC}" srcOrd="0" destOrd="0" presId="urn:microsoft.com/office/officeart/2005/8/layout/hierarchy4"/>
    <dgm:cxn modelId="{54A52419-A288-4A82-9AF9-C919FDFC3EBA}" type="presParOf" srcId="{B483ABD4-8E07-4E7C-8E2F-B77D18F6EBA0}" destId="{148FD7E6-3AD4-4434-9C42-434F811CC73A}" srcOrd="1" destOrd="0" presId="urn:microsoft.com/office/officeart/2005/8/layout/hierarchy4"/>
    <dgm:cxn modelId="{B19F7DCC-2FA5-489F-921F-B17CD46A0971}" type="presParOf" srcId="{90B35BFA-B23E-4C45-9E7F-453A7BA01DB0}" destId="{661B6C16-8089-4603-A0F3-B1992104AD42}" srcOrd="5" destOrd="0" presId="urn:microsoft.com/office/officeart/2005/8/layout/hierarchy4"/>
    <dgm:cxn modelId="{20D56306-4C7D-46AA-849D-E5D4E0906572}" type="presParOf" srcId="{90B35BFA-B23E-4C45-9E7F-453A7BA01DB0}" destId="{85D64D96-C613-47DB-9FD8-39FB559F6FA0}" srcOrd="6" destOrd="0" presId="urn:microsoft.com/office/officeart/2005/8/layout/hierarchy4"/>
    <dgm:cxn modelId="{32FAFABE-258C-4F80-B0DF-963BDC89B149}" type="presParOf" srcId="{85D64D96-C613-47DB-9FD8-39FB559F6FA0}" destId="{896A443B-B8F1-4B22-A36E-A2E2C28666A1}" srcOrd="0" destOrd="0" presId="urn:microsoft.com/office/officeart/2005/8/layout/hierarchy4"/>
    <dgm:cxn modelId="{B6BA972E-B826-4F18-A12E-23AFD3420AC0}" type="presParOf" srcId="{85D64D96-C613-47DB-9FD8-39FB559F6FA0}" destId="{4F803108-9B4E-4199-806A-7D0FE2E6E9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5B7972-1EFA-4FA3-B3D8-4979FA959B63}" type="doc">
      <dgm:prSet loTypeId="urn:microsoft.com/office/officeart/2005/8/layout/hierarchy4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30BC0D-F889-49D1-90ED-5DA737948553}">
      <dgm:prSet phldrT="[Text]"/>
      <dgm:spPr/>
      <dgm:t>
        <a:bodyPr/>
        <a:lstStyle/>
        <a:p>
          <a:r>
            <a:rPr lang="en-US" dirty="0" smtClean="0"/>
            <a:t>Agile Principles</a:t>
          </a:r>
          <a:endParaRPr lang="en-US" dirty="0"/>
        </a:p>
      </dgm:t>
    </dgm:pt>
    <dgm:pt modelId="{C0789BF0-0C5A-4329-92F9-4FEEF2D49D2D}" type="parTrans" cxnId="{86D5E2C5-0AB9-4645-9190-C5B2407BECF1}">
      <dgm:prSet/>
      <dgm:spPr/>
      <dgm:t>
        <a:bodyPr/>
        <a:lstStyle/>
        <a:p>
          <a:endParaRPr lang="en-US"/>
        </a:p>
      </dgm:t>
    </dgm:pt>
    <dgm:pt modelId="{C7BDAFD3-B0E5-4F87-BAB0-58E9F219EFE3}" type="sibTrans" cxnId="{86D5E2C5-0AB9-4645-9190-C5B2407BECF1}">
      <dgm:prSet/>
      <dgm:spPr/>
      <dgm:t>
        <a:bodyPr/>
        <a:lstStyle/>
        <a:p>
          <a:endParaRPr lang="en-US"/>
        </a:p>
      </dgm:t>
    </dgm:pt>
    <dgm:pt modelId="{A6453B40-FEDA-4443-868C-E7734B29EDFB}">
      <dgm:prSet phldrT="[Text]"/>
      <dgm:spPr/>
      <dgm:t>
        <a:bodyPr/>
        <a:lstStyle/>
        <a:p>
          <a:r>
            <a:rPr lang="en-US" dirty="0" smtClean="0"/>
            <a:t>Scrum</a:t>
          </a:r>
          <a:endParaRPr lang="en-US" dirty="0"/>
        </a:p>
      </dgm:t>
    </dgm:pt>
    <dgm:pt modelId="{EC2665EE-C1F3-4296-98E0-8630D4A34A89}" type="parTrans" cxnId="{E5D28302-8E08-469A-9C2F-D8F9401ADEB3}">
      <dgm:prSet/>
      <dgm:spPr/>
      <dgm:t>
        <a:bodyPr/>
        <a:lstStyle/>
        <a:p>
          <a:endParaRPr lang="en-US"/>
        </a:p>
      </dgm:t>
    </dgm:pt>
    <dgm:pt modelId="{A19E1FE9-B15C-4089-AE07-48A8C8B0EFBB}" type="sibTrans" cxnId="{E5D28302-8E08-469A-9C2F-D8F9401ADEB3}">
      <dgm:prSet/>
      <dgm:spPr/>
      <dgm:t>
        <a:bodyPr/>
        <a:lstStyle/>
        <a:p>
          <a:endParaRPr lang="en-US"/>
        </a:p>
      </dgm:t>
    </dgm:pt>
    <dgm:pt modelId="{865580DD-6922-4509-92B7-5F3A2DC64D45}">
      <dgm:prSet phldrT="[Text]"/>
      <dgm:spPr/>
      <dgm:t>
        <a:bodyPr/>
        <a:lstStyle/>
        <a:p>
          <a:r>
            <a:rPr lang="en-US" dirty="0" smtClean="0"/>
            <a:t>XP</a:t>
          </a:r>
          <a:endParaRPr lang="en-US" dirty="0"/>
        </a:p>
      </dgm:t>
    </dgm:pt>
    <dgm:pt modelId="{FB7B4B80-DF35-4DAB-9595-97B6B6D4B886}" type="parTrans" cxnId="{4CECA597-5ED0-4A67-805E-E653D865F171}">
      <dgm:prSet/>
      <dgm:spPr/>
      <dgm:t>
        <a:bodyPr/>
        <a:lstStyle/>
        <a:p>
          <a:endParaRPr lang="en-US"/>
        </a:p>
      </dgm:t>
    </dgm:pt>
    <dgm:pt modelId="{A5D1ED6B-81F0-46DA-BD3E-3436B119E28D}" type="sibTrans" cxnId="{4CECA597-5ED0-4A67-805E-E653D865F171}">
      <dgm:prSet/>
      <dgm:spPr/>
      <dgm:t>
        <a:bodyPr/>
        <a:lstStyle/>
        <a:p>
          <a:endParaRPr lang="en-US"/>
        </a:p>
      </dgm:t>
    </dgm:pt>
    <dgm:pt modelId="{CF70117D-BEB1-4949-B98E-8FD8657F2230}">
      <dgm:prSet phldrT="[Text]"/>
      <dgm:spPr/>
      <dgm:t>
        <a:bodyPr/>
        <a:lstStyle/>
        <a:p>
          <a:r>
            <a:rPr lang="en-US" dirty="0" smtClean="0"/>
            <a:t>Agile Unified Process</a:t>
          </a:r>
          <a:endParaRPr lang="en-US" dirty="0"/>
        </a:p>
      </dgm:t>
    </dgm:pt>
    <dgm:pt modelId="{848C5E6D-B4DB-4DB2-9722-64E82DA506A2}" type="parTrans" cxnId="{AFE75E4A-93BB-4C72-9978-DA10B4BFE3E4}">
      <dgm:prSet/>
      <dgm:spPr/>
      <dgm:t>
        <a:bodyPr/>
        <a:lstStyle/>
        <a:p>
          <a:endParaRPr lang="en-US"/>
        </a:p>
      </dgm:t>
    </dgm:pt>
    <dgm:pt modelId="{2C538CD7-7792-4672-A314-81E71F704246}" type="sibTrans" cxnId="{AFE75E4A-93BB-4C72-9978-DA10B4BFE3E4}">
      <dgm:prSet/>
      <dgm:spPr/>
      <dgm:t>
        <a:bodyPr/>
        <a:lstStyle/>
        <a:p>
          <a:endParaRPr lang="en-US"/>
        </a:p>
      </dgm:t>
    </dgm:pt>
    <dgm:pt modelId="{C127E7DC-CA34-4F42-818A-F6810AEEBA89}">
      <dgm:prSet phldrT="[Text]"/>
      <dgm:spPr/>
      <dgm:t>
        <a:bodyPr/>
        <a:lstStyle/>
        <a:p>
          <a:r>
            <a:rPr lang="en-US" dirty="0" smtClean="0"/>
            <a:t>Feature Driven </a:t>
          </a:r>
          <a:r>
            <a:rPr lang="en-US" dirty="0" err="1" smtClean="0"/>
            <a:t>Dev</a:t>
          </a:r>
          <a:endParaRPr lang="en-US" dirty="0"/>
        </a:p>
      </dgm:t>
    </dgm:pt>
    <dgm:pt modelId="{8E57DEAB-E452-41EF-9400-E4EB9475ADDC}" type="parTrans" cxnId="{C09BB9F9-6DE7-470C-A0EA-4C0BB8C2EAD9}">
      <dgm:prSet/>
      <dgm:spPr/>
      <dgm:t>
        <a:bodyPr/>
        <a:lstStyle/>
        <a:p>
          <a:endParaRPr lang="en-US"/>
        </a:p>
      </dgm:t>
    </dgm:pt>
    <dgm:pt modelId="{C4220003-C71A-4059-A330-7D5E192F9283}" type="sibTrans" cxnId="{C09BB9F9-6DE7-470C-A0EA-4C0BB8C2EAD9}">
      <dgm:prSet/>
      <dgm:spPr/>
      <dgm:t>
        <a:bodyPr/>
        <a:lstStyle/>
        <a:p>
          <a:endParaRPr lang="en-US"/>
        </a:p>
      </dgm:t>
    </dgm:pt>
    <dgm:pt modelId="{4158DF10-BE91-404A-812C-735FABBCB3E2}">
      <dgm:prSet phldrT="[Text]"/>
      <dgm:spPr/>
      <dgm:t>
        <a:bodyPr/>
        <a:lstStyle/>
        <a:p>
          <a:r>
            <a:rPr lang="en-US" dirty="0" smtClean="0"/>
            <a:t>Lean IT</a:t>
          </a:r>
          <a:endParaRPr lang="en-US" dirty="0"/>
        </a:p>
      </dgm:t>
    </dgm:pt>
    <dgm:pt modelId="{88EF83A8-64CD-42BC-A135-904B68BB6B81}" type="parTrans" cxnId="{B45F394E-61F9-45AC-BE4A-DBF1F0831178}">
      <dgm:prSet/>
      <dgm:spPr/>
      <dgm:t>
        <a:bodyPr/>
        <a:lstStyle/>
        <a:p>
          <a:endParaRPr lang="en-US"/>
        </a:p>
      </dgm:t>
    </dgm:pt>
    <dgm:pt modelId="{9E5BCC3D-AC5D-42EB-A2B8-FE8EE81CBE5E}" type="sibTrans" cxnId="{B45F394E-61F9-45AC-BE4A-DBF1F0831178}">
      <dgm:prSet/>
      <dgm:spPr/>
      <dgm:t>
        <a:bodyPr/>
        <a:lstStyle/>
        <a:p>
          <a:endParaRPr lang="en-US"/>
        </a:p>
      </dgm:t>
    </dgm:pt>
    <dgm:pt modelId="{3E664781-2BB5-4A25-A417-C424231B06FB}">
      <dgm:prSet phldrT="[Text]"/>
      <dgm:spPr/>
      <dgm:t>
        <a:bodyPr/>
        <a:lstStyle/>
        <a:p>
          <a:r>
            <a:rPr lang="en-US" dirty="0" err="1" smtClean="0"/>
            <a:t>Kanban</a:t>
          </a:r>
          <a:endParaRPr lang="en-US" dirty="0"/>
        </a:p>
      </dgm:t>
    </dgm:pt>
    <dgm:pt modelId="{9618989C-55FC-4B20-8E31-8D0770C3BFC6}" type="parTrans" cxnId="{27BDB22A-51DE-4019-B7F3-FE63376FBDFC}">
      <dgm:prSet/>
      <dgm:spPr/>
      <dgm:t>
        <a:bodyPr/>
        <a:lstStyle/>
        <a:p>
          <a:endParaRPr lang="en-US"/>
        </a:p>
      </dgm:t>
    </dgm:pt>
    <dgm:pt modelId="{0C6C1A71-2EA6-4A9C-AAEA-A65C5776D41E}" type="sibTrans" cxnId="{27BDB22A-51DE-4019-B7F3-FE63376FBDFC}">
      <dgm:prSet/>
      <dgm:spPr/>
      <dgm:t>
        <a:bodyPr/>
        <a:lstStyle/>
        <a:p>
          <a:endParaRPr lang="en-US"/>
        </a:p>
      </dgm:t>
    </dgm:pt>
    <dgm:pt modelId="{A9F03A3A-DE83-41E5-90DC-319B44C9A812}" type="pres">
      <dgm:prSet presAssocID="{225B7972-1EFA-4FA3-B3D8-4979FA959B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30712A-3A7D-4F7F-9263-91CA5433955A}" type="pres">
      <dgm:prSet presAssocID="{8430BC0D-F889-49D1-90ED-5DA737948553}" presName="vertOne" presStyleCnt="0"/>
      <dgm:spPr/>
    </dgm:pt>
    <dgm:pt modelId="{1793F0AC-9EA5-4813-A98D-976DB6D2CF10}" type="pres">
      <dgm:prSet presAssocID="{8430BC0D-F889-49D1-90ED-5DA737948553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3D4397-C24C-4430-9249-DDAB871D4661}" type="pres">
      <dgm:prSet presAssocID="{8430BC0D-F889-49D1-90ED-5DA737948553}" presName="parTransOne" presStyleCnt="0"/>
      <dgm:spPr/>
    </dgm:pt>
    <dgm:pt modelId="{90B35BFA-B23E-4C45-9E7F-453A7BA01DB0}" type="pres">
      <dgm:prSet presAssocID="{8430BC0D-F889-49D1-90ED-5DA737948553}" presName="horzOne" presStyleCnt="0"/>
      <dgm:spPr/>
    </dgm:pt>
    <dgm:pt modelId="{9A9640CA-5E3C-41BE-AB3A-4A9721FBB29E}" type="pres">
      <dgm:prSet presAssocID="{A6453B40-FEDA-4443-868C-E7734B29EDFB}" presName="vertTwo" presStyleCnt="0"/>
      <dgm:spPr/>
    </dgm:pt>
    <dgm:pt modelId="{0DCEE67E-4043-4B37-B879-BA47FF378387}" type="pres">
      <dgm:prSet presAssocID="{A6453B40-FEDA-4443-868C-E7734B29EDFB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6FB10A-3CF5-4F63-9341-137B6CD36DA8}" type="pres">
      <dgm:prSet presAssocID="{A6453B40-FEDA-4443-868C-E7734B29EDFB}" presName="horzTwo" presStyleCnt="0"/>
      <dgm:spPr/>
    </dgm:pt>
    <dgm:pt modelId="{A41DE419-A1EC-4E66-AE33-B98BC1E2631E}" type="pres">
      <dgm:prSet presAssocID="{A19E1FE9-B15C-4089-AE07-48A8C8B0EFBB}" presName="sibSpaceTwo" presStyleCnt="0"/>
      <dgm:spPr/>
    </dgm:pt>
    <dgm:pt modelId="{7F9C994B-CC74-428C-B5E1-1F49304A0C50}" type="pres">
      <dgm:prSet presAssocID="{865580DD-6922-4509-92B7-5F3A2DC64D45}" presName="vertTwo" presStyleCnt="0"/>
      <dgm:spPr/>
    </dgm:pt>
    <dgm:pt modelId="{59742E83-F828-4BBC-9AAA-7DC82015CB72}" type="pres">
      <dgm:prSet presAssocID="{865580DD-6922-4509-92B7-5F3A2DC64D45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8BDD9B-D6AF-4818-9B2F-A12389F14FB7}" type="pres">
      <dgm:prSet presAssocID="{865580DD-6922-4509-92B7-5F3A2DC64D45}" presName="horzTwo" presStyleCnt="0"/>
      <dgm:spPr/>
    </dgm:pt>
    <dgm:pt modelId="{E42941E6-0727-478F-96CB-0594185B189C}" type="pres">
      <dgm:prSet presAssocID="{A5D1ED6B-81F0-46DA-BD3E-3436B119E28D}" presName="sibSpaceTwo" presStyleCnt="0"/>
      <dgm:spPr/>
    </dgm:pt>
    <dgm:pt modelId="{B483ABD4-8E07-4E7C-8E2F-B77D18F6EBA0}" type="pres">
      <dgm:prSet presAssocID="{CF70117D-BEB1-4949-B98E-8FD8657F2230}" presName="vertTwo" presStyleCnt="0"/>
      <dgm:spPr/>
    </dgm:pt>
    <dgm:pt modelId="{2C878A18-B80E-42F7-BA91-A5ACC8AAE6BC}" type="pres">
      <dgm:prSet presAssocID="{CF70117D-BEB1-4949-B98E-8FD8657F2230}" presName="txTwo" presStyleLbl="node2" presStyleIdx="2" presStyleCnt="5">
        <dgm:presLayoutVars>
          <dgm:chPref val="3"/>
        </dgm:presLayoutVars>
      </dgm:prSet>
      <dgm:spPr/>
    </dgm:pt>
    <dgm:pt modelId="{148FD7E6-3AD4-4434-9C42-434F811CC73A}" type="pres">
      <dgm:prSet presAssocID="{CF70117D-BEB1-4949-B98E-8FD8657F2230}" presName="horzTwo" presStyleCnt="0"/>
      <dgm:spPr/>
    </dgm:pt>
    <dgm:pt modelId="{661B6C16-8089-4603-A0F3-B1992104AD42}" type="pres">
      <dgm:prSet presAssocID="{2C538CD7-7792-4672-A314-81E71F704246}" presName="sibSpaceTwo" presStyleCnt="0"/>
      <dgm:spPr/>
    </dgm:pt>
    <dgm:pt modelId="{85D64D96-C613-47DB-9FD8-39FB559F6FA0}" type="pres">
      <dgm:prSet presAssocID="{C127E7DC-CA34-4F42-818A-F6810AEEBA89}" presName="vertTwo" presStyleCnt="0"/>
      <dgm:spPr/>
    </dgm:pt>
    <dgm:pt modelId="{896A443B-B8F1-4B22-A36E-A2E2C28666A1}" type="pres">
      <dgm:prSet presAssocID="{C127E7DC-CA34-4F42-818A-F6810AEEBA89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03108-9B4E-4199-806A-7D0FE2E6E972}" type="pres">
      <dgm:prSet presAssocID="{C127E7DC-CA34-4F42-818A-F6810AEEBA89}" presName="horzTwo" presStyleCnt="0"/>
      <dgm:spPr/>
    </dgm:pt>
    <dgm:pt modelId="{CA442D58-3A90-42A3-BE18-8D2B0B22E3E0}" type="pres">
      <dgm:prSet presAssocID="{C7BDAFD3-B0E5-4F87-BAB0-58E9F219EFE3}" presName="sibSpaceOne" presStyleCnt="0"/>
      <dgm:spPr/>
    </dgm:pt>
    <dgm:pt modelId="{916C9CA1-572C-4AD4-B320-68E956CF1706}" type="pres">
      <dgm:prSet presAssocID="{4158DF10-BE91-404A-812C-735FABBCB3E2}" presName="vertOne" presStyleCnt="0"/>
      <dgm:spPr/>
    </dgm:pt>
    <dgm:pt modelId="{C9ABB112-5EF3-45EE-ABE9-42732EAB033B}" type="pres">
      <dgm:prSet presAssocID="{4158DF10-BE91-404A-812C-735FABBCB3E2}" presName="txOne" presStyleLbl="node0" presStyleIdx="1" presStyleCnt="2">
        <dgm:presLayoutVars>
          <dgm:chPref val="3"/>
        </dgm:presLayoutVars>
      </dgm:prSet>
      <dgm:spPr/>
    </dgm:pt>
    <dgm:pt modelId="{0BD8D0B0-6F03-4A5D-AED2-7C721534E9FD}" type="pres">
      <dgm:prSet presAssocID="{4158DF10-BE91-404A-812C-735FABBCB3E2}" presName="parTransOne" presStyleCnt="0"/>
      <dgm:spPr/>
    </dgm:pt>
    <dgm:pt modelId="{4DC679D0-D546-47D3-A934-F9A3C960C223}" type="pres">
      <dgm:prSet presAssocID="{4158DF10-BE91-404A-812C-735FABBCB3E2}" presName="horzOne" presStyleCnt="0"/>
      <dgm:spPr/>
    </dgm:pt>
    <dgm:pt modelId="{C08A3BD5-2DEB-4A29-A890-2A062BF53E93}" type="pres">
      <dgm:prSet presAssocID="{3E664781-2BB5-4A25-A417-C424231B06FB}" presName="vertTwo" presStyleCnt="0"/>
      <dgm:spPr/>
    </dgm:pt>
    <dgm:pt modelId="{FC405B85-4F79-4309-ABF1-ECDFE0A51028}" type="pres">
      <dgm:prSet presAssocID="{3E664781-2BB5-4A25-A417-C424231B06FB}" presName="txTwo" presStyleLbl="node2" presStyleIdx="4" presStyleCnt="5">
        <dgm:presLayoutVars>
          <dgm:chPref val="3"/>
        </dgm:presLayoutVars>
      </dgm:prSet>
      <dgm:spPr/>
    </dgm:pt>
    <dgm:pt modelId="{572AF06C-7942-46CF-9D48-45322BE28689}" type="pres">
      <dgm:prSet presAssocID="{3E664781-2BB5-4A25-A417-C424231B06FB}" presName="horzTwo" presStyleCnt="0"/>
      <dgm:spPr/>
    </dgm:pt>
  </dgm:ptLst>
  <dgm:cxnLst>
    <dgm:cxn modelId="{88371E21-6AE6-4914-8352-C8FD5F6A5B50}" type="presOf" srcId="{3E664781-2BB5-4A25-A417-C424231B06FB}" destId="{FC405B85-4F79-4309-ABF1-ECDFE0A51028}" srcOrd="0" destOrd="0" presId="urn:microsoft.com/office/officeart/2005/8/layout/hierarchy4"/>
    <dgm:cxn modelId="{4CECA597-5ED0-4A67-805E-E653D865F171}" srcId="{8430BC0D-F889-49D1-90ED-5DA737948553}" destId="{865580DD-6922-4509-92B7-5F3A2DC64D45}" srcOrd="1" destOrd="0" parTransId="{FB7B4B80-DF35-4DAB-9595-97B6B6D4B886}" sibTransId="{A5D1ED6B-81F0-46DA-BD3E-3436B119E28D}"/>
    <dgm:cxn modelId="{86D5E2C5-0AB9-4645-9190-C5B2407BECF1}" srcId="{225B7972-1EFA-4FA3-B3D8-4979FA959B63}" destId="{8430BC0D-F889-49D1-90ED-5DA737948553}" srcOrd="0" destOrd="0" parTransId="{C0789BF0-0C5A-4329-92F9-4FEEF2D49D2D}" sibTransId="{C7BDAFD3-B0E5-4F87-BAB0-58E9F219EFE3}"/>
    <dgm:cxn modelId="{27BDB22A-51DE-4019-B7F3-FE63376FBDFC}" srcId="{4158DF10-BE91-404A-812C-735FABBCB3E2}" destId="{3E664781-2BB5-4A25-A417-C424231B06FB}" srcOrd="0" destOrd="0" parTransId="{9618989C-55FC-4B20-8E31-8D0770C3BFC6}" sibTransId="{0C6C1A71-2EA6-4A9C-AAEA-A65C5776D41E}"/>
    <dgm:cxn modelId="{AC65370B-C2B3-4A9F-8C8F-AE9130655822}" type="presOf" srcId="{8430BC0D-F889-49D1-90ED-5DA737948553}" destId="{1793F0AC-9EA5-4813-A98D-976DB6D2CF10}" srcOrd="0" destOrd="0" presId="urn:microsoft.com/office/officeart/2005/8/layout/hierarchy4"/>
    <dgm:cxn modelId="{E6D577EE-208A-4753-8928-46C2630E6E2E}" type="presOf" srcId="{225B7972-1EFA-4FA3-B3D8-4979FA959B63}" destId="{A9F03A3A-DE83-41E5-90DC-319B44C9A812}" srcOrd="0" destOrd="0" presId="urn:microsoft.com/office/officeart/2005/8/layout/hierarchy4"/>
    <dgm:cxn modelId="{E5D28302-8E08-469A-9C2F-D8F9401ADEB3}" srcId="{8430BC0D-F889-49D1-90ED-5DA737948553}" destId="{A6453B40-FEDA-4443-868C-E7734B29EDFB}" srcOrd="0" destOrd="0" parTransId="{EC2665EE-C1F3-4296-98E0-8630D4A34A89}" sibTransId="{A19E1FE9-B15C-4089-AE07-48A8C8B0EFBB}"/>
    <dgm:cxn modelId="{6DA0B314-5B71-4971-ABE1-706FE77588E8}" type="presOf" srcId="{CF70117D-BEB1-4949-B98E-8FD8657F2230}" destId="{2C878A18-B80E-42F7-BA91-A5ACC8AAE6BC}" srcOrd="0" destOrd="0" presId="urn:microsoft.com/office/officeart/2005/8/layout/hierarchy4"/>
    <dgm:cxn modelId="{D43A63D3-B1F4-4F8D-BA69-07A9B25A633D}" type="presOf" srcId="{C127E7DC-CA34-4F42-818A-F6810AEEBA89}" destId="{896A443B-B8F1-4B22-A36E-A2E2C28666A1}" srcOrd="0" destOrd="0" presId="urn:microsoft.com/office/officeart/2005/8/layout/hierarchy4"/>
    <dgm:cxn modelId="{546E1CAB-9B91-40CD-AF58-BBE5144FA84E}" type="presOf" srcId="{4158DF10-BE91-404A-812C-735FABBCB3E2}" destId="{C9ABB112-5EF3-45EE-ABE9-42732EAB033B}" srcOrd="0" destOrd="0" presId="urn:microsoft.com/office/officeart/2005/8/layout/hierarchy4"/>
    <dgm:cxn modelId="{B45F394E-61F9-45AC-BE4A-DBF1F0831178}" srcId="{225B7972-1EFA-4FA3-B3D8-4979FA959B63}" destId="{4158DF10-BE91-404A-812C-735FABBCB3E2}" srcOrd="1" destOrd="0" parTransId="{88EF83A8-64CD-42BC-A135-904B68BB6B81}" sibTransId="{9E5BCC3D-AC5D-42EB-A2B8-FE8EE81CBE5E}"/>
    <dgm:cxn modelId="{AFE75E4A-93BB-4C72-9978-DA10B4BFE3E4}" srcId="{8430BC0D-F889-49D1-90ED-5DA737948553}" destId="{CF70117D-BEB1-4949-B98E-8FD8657F2230}" srcOrd="2" destOrd="0" parTransId="{848C5E6D-B4DB-4DB2-9722-64E82DA506A2}" sibTransId="{2C538CD7-7792-4672-A314-81E71F704246}"/>
    <dgm:cxn modelId="{4A2FAF1D-3E5E-4D00-9DAA-B6A6712CB9D3}" type="presOf" srcId="{A6453B40-FEDA-4443-868C-E7734B29EDFB}" destId="{0DCEE67E-4043-4B37-B879-BA47FF378387}" srcOrd="0" destOrd="0" presId="urn:microsoft.com/office/officeart/2005/8/layout/hierarchy4"/>
    <dgm:cxn modelId="{523EE8C8-6938-4BCF-898C-EA5A125430F5}" type="presOf" srcId="{865580DD-6922-4509-92B7-5F3A2DC64D45}" destId="{59742E83-F828-4BBC-9AAA-7DC82015CB72}" srcOrd="0" destOrd="0" presId="urn:microsoft.com/office/officeart/2005/8/layout/hierarchy4"/>
    <dgm:cxn modelId="{C09BB9F9-6DE7-470C-A0EA-4C0BB8C2EAD9}" srcId="{8430BC0D-F889-49D1-90ED-5DA737948553}" destId="{C127E7DC-CA34-4F42-818A-F6810AEEBA89}" srcOrd="3" destOrd="0" parTransId="{8E57DEAB-E452-41EF-9400-E4EB9475ADDC}" sibTransId="{C4220003-C71A-4059-A330-7D5E192F9283}"/>
    <dgm:cxn modelId="{44BCA038-3FAE-42C5-9FA7-A529C526726C}" type="presParOf" srcId="{A9F03A3A-DE83-41E5-90DC-319B44C9A812}" destId="{2B30712A-3A7D-4F7F-9263-91CA5433955A}" srcOrd="0" destOrd="0" presId="urn:microsoft.com/office/officeart/2005/8/layout/hierarchy4"/>
    <dgm:cxn modelId="{3008EC58-959F-4394-A7F0-51273007CBA9}" type="presParOf" srcId="{2B30712A-3A7D-4F7F-9263-91CA5433955A}" destId="{1793F0AC-9EA5-4813-A98D-976DB6D2CF10}" srcOrd="0" destOrd="0" presId="urn:microsoft.com/office/officeart/2005/8/layout/hierarchy4"/>
    <dgm:cxn modelId="{B2F17EE4-69C3-49D7-9D9D-91333BB587FD}" type="presParOf" srcId="{2B30712A-3A7D-4F7F-9263-91CA5433955A}" destId="{D53D4397-C24C-4430-9249-DDAB871D4661}" srcOrd="1" destOrd="0" presId="urn:microsoft.com/office/officeart/2005/8/layout/hierarchy4"/>
    <dgm:cxn modelId="{4EFD2504-3CD2-445A-A593-D049E43AD96E}" type="presParOf" srcId="{2B30712A-3A7D-4F7F-9263-91CA5433955A}" destId="{90B35BFA-B23E-4C45-9E7F-453A7BA01DB0}" srcOrd="2" destOrd="0" presId="urn:microsoft.com/office/officeart/2005/8/layout/hierarchy4"/>
    <dgm:cxn modelId="{258CFF69-3E5C-4C1C-B133-67A83ABAD0D3}" type="presParOf" srcId="{90B35BFA-B23E-4C45-9E7F-453A7BA01DB0}" destId="{9A9640CA-5E3C-41BE-AB3A-4A9721FBB29E}" srcOrd="0" destOrd="0" presId="urn:microsoft.com/office/officeart/2005/8/layout/hierarchy4"/>
    <dgm:cxn modelId="{405BFB88-F21D-42A9-8B41-3B291BEC4247}" type="presParOf" srcId="{9A9640CA-5E3C-41BE-AB3A-4A9721FBB29E}" destId="{0DCEE67E-4043-4B37-B879-BA47FF378387}" srcOrd="0" destOrd="0" presId="urn:microsoft.com/office/officeart/2005/8/layout/hierarchy4"/>
    <dgm:cxn modelId="{3C47596B-3F97-482B-B66F-C773D5779F71}" type="presParOf" srcId="{9A9640CA-5E3C-41BE-AB3A-4A9721FBB29E}" destId="{4B6FB10A-3CF5-4F63-9341-137B6CD36DA8}" srcOrd="1" destOrd="0" presId="urn:microsoft.com/office/officeart/2005/8/layout/hierarchy4"/>
    <dgm:cxn modelId="{5EAEB62D-5726-4FD8-8226-BB877C5BA983}" type="presParOf" srcId="{90B35BFA-B23E-4C45-9E7F-453A7BA01DB0}" destId="{A41DE419-A1EC-4E66-AE33-B98BC1E2631E}" srcOrd="1" destOrd="0" presId="urn:microsoft.com/office/officeart/2005/8/layout/hierarchy4"/>
    <dgm:cxn modelId="{C86119B4-068C-496E-8675-2D91C174D578}" type="presParOf" srcId="{90B35BFA-B23E-4C45-9E7F-453A7BA01DB0}" destId="{7F9C994B-CC74-428C-B5E1-1F49304A0C50}" srcOrd="2" destOrd="0" presId="urn:microsoft.com/office/officeart/2005/8/layout/hierarchy4"/>
    <dgm:cxn modelId="{8DA7871B-9822-4296-9CFB-58BADFC70CFD}" type="presParOf" srcId="{7F9C994B-CC74-428C-B5E1-1F49304A0C50}" destId="{59742E83-F828-4BBC-9AAA-7DC82015CB72}" srcOrd="0" destOrd="0" presId="urn:microsoft.com/office/officeart/2005/8/layout/hierarchy4"/>
    <dgm:cxn modelId="{E01585EB-FA54-460D-8E9F-602D18275748}" type="presParOf" srcId="{7F9C994B-CC74-428C-B5E1-1F49304A0C50}" destId="{CD8BDD9B-D6AF-4818-9B2F-A12389F14FB7}" srcOrd="1" destOrd="0" presId="urn:microsoft.com/office/officeart/2005/8/layout/hierarchy4"/>
    <dgm:cxn modelId="{69F7E8FC-381B-43D6-A444-FE0A3B4FE68A}" type="presParOf" srcId="{90B35BFA-B23E-4C45-9E7F-453A7BA01DB0}" destId="{E42941E6-0727-478F-96CB-0594185B189C}" srcOrd="3" destOrd="0" presId="urn:microsoft.com/office/officeart/2005/8/layout/hierarchy4"/>
    <dgm:cxn modelId="{0228E0C1-0CE4-4168-9B21-7A1615DB0BBE}" type="presParOf" srcId="{90B35BFA-B23E-4C45-9E7F-453A7BA01DB0}" destId="{B483ABD4-8E07-4E7C-8E2F-B77D18F6EBA0}" srcOrd="4" destOrd="0" presId="urn:microsoft.com/office/officeart/2005/8/layout/hierarchy4"/>
    <dgm:cxn modelId="{AF6CFB08-BA50-4A42-ACDD-9763190E96A5}" type="presParOf" srcId="{B483ABD4-8E07-4E7C-8E2F-B77D18F6EBA0}" destId="{2C878A18-B80E-42F7-BA91-A5ACC8AAE6BC}" srcOrd="0" destOrd="0" presId="urn:microsoft.com/office/officeart/2005/8/layout/hierarchy4"/>
    <dgm:cxn modelId="{5E785E5A-EFDA-4FA0-902B-A4BEEA898CAE}" type="presParOf" srcId="{B483ABD4-8E07-4E7C-8E2F-B77D18F6EBA0}" destId="{148FD7E6-3AD4-4434-9C42-434F811CC73A}" srcOrd="1" destOrd="0" presId="urn:microsoft.com/office/officeart/2005/8/layout/hierarchy4"/>
    <dgm:cxn modelId="{7997FC4E-F034-4C2A-A007-F7DE221BC7D1}" type="presParOf" srcId="{90B35BFA-B23E-4C45-9E7F-453A7BA01DB0}" destId="{661B6C16-8089-4603-A0F3-B1992104AD42}" srcOrd="5" destOrd="0" presId="urn:microsoft.com/office/officeart/2005/8/layout/hierarchy4"/>
    <dgm:cxn modelId="{409C9FE2-A345-4A9F-866B-94627185142F}" type="presParOf" srcId="{90B35BFA-B23E-4C45-9E7F-453A7BA01DB0}" destId="{85D64D96-C613-47DB-9FD8-39FB559F6FA0}" srcOrd="6" destOrd="0" presId="urn:microsoft.com/office/officeart/2005/8/layout/hierarchy4"/>
    <dgm:cxn modelId="{F45008FA-2B71-4493-A6EE-50BD44537C6F}" type="presParOf" srcId="{85D64D96-C613-47DB-9FD8-39FB559F6FA0}" destId="{896A443B-B8F1-4B22-A36E-A2E2C28666A1}" srcOrd="0" destOrd="0" presId="urn:microsoft.com/office/officeart/2005/8/layout/hierarchy4"/>
    <dgm:cxn modelId="{568A6093-8BDC-499A-B49B-A9BC2EF1B85E}" type="presParOf" srcId="{85D64D96-C613-47DB-9FD8-39FB559F6FA0}" destId="{4F803108-9B4E-4199-806A-7D0FE2E6E972}" srcOrd="1" destOrd="0" presId="urn:microsoft.com/office/officeart/2005/8/layout/hierarchy4"/>
    <dgm:cxn modelId="{55262112-02D7-48E6-A356-AE5EDF78C4E1}" type="presParOf" srcId="{A9F03A3A-DE83-41E5-90DC-319B44C9A812}" destId="{CA442D58-3A90-42A3-BE18-8D2B0B22E3E0}" srcOrd="1" destOrd="0" presId="urn:microsoft.com/office/officeart/2005/8/layout/hierarchy4"/>
    <dgm:cxn modelId="{773C4B20-E774-4D42-8BC7-32025474396A}" type="presParOf" srcId="{A9F03A3A-DE83-41E5-90DC-319B44C9A812}" destId="{916C9CA1-572C-4AD4-B320-68E956CF1706}" srcOrd="2" destOrd="0" presId="urn:microsoft.com/office/officeart/2005/8/layout/hierarchy4"/>
    <dgm:cxn modelId="{9CF0844B-4C08-4766-BA19-009DCAF94A08}" type="presParOf" srcId="{916C9CA1-572C-4AD4-B320-68E956CF1706}" destId="{C9ABB112-5EF3-45EE-ABE9-42732EAB033B}" srcOrd="0" destOrd="0" presId="urn:microsoft.com/office/officeart/2005/8/layout/hierarchy4"/>
    <dgm:cxn modelId="{AA9638D8-14FA-4A95-8559-B8B674CB87A0}" type="presParOf" srcId="{916C9CA1-572C-4AD4-B320-68E956CF1706}" destId="{0BD8D0B0-6F03-4A5D-AED2-7C721534E9FD}" srcOrd="1" destOrd="0" presId="urn:microsoft.com/office/officeart/2005/8/layout/hierarchy4"/>
    <dgm:cxn modelId="{55B7DB26-B900-4604-AC5F-BDD95BF760D8}" type="presParOf" srcId="{916C9CA1-572C-4AD4-B320-68E956CF1706}" destId="{4DC679D0-D546-47D3-A934-F9A3C960C223}" srcOrd="2" destOrd="0" presId="urn:microsoft.com/office/officeart/2005/8/layout/hierarchy4"/>
    <dgm:cxn modelId="{8A45C78B-BEC0-40A6-8603-E4A49BD78E22}" type="presParOf" srcId="{4DC679D0-D546-47D3-A934-F9A3C960C223}" destId="{C08A3BD5-2DEB-4A29-A890-2A062BF53E93}" srcOrd="0" destOrd="0" presId="urn:microsoft.com/office/officeart/2005/8/layout/hierarchy4"/>
    <dgm:cxn modelId="{3ADCBDF9-6C2A-47FA-B7B5-91AF4325BAD4}" type="presParOf" srcId="{C08A3BD5-2DEB-4A29-A890-2A062BF53E93}" destId="{FC405B85-4F79-4309-ABF1-ECDFE0A51028}" srcOrd="0" destOrd="0" presId="urn:microsoft.com/office/officeart/2005/8/layout/hierarchy4"/>
    <dgm:cxn modelId="{B316B8F1-77C1-4E12-A425-920EA8017DC8}" type="presParOf" srcId="{C08A3BD5-2DEB-4A29-A890-2A062BF53E93}" destId="{572AF06C-7942-46CF-9D48-45322BE286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75960C-8E71-425F-8466-2F1EF01FD8DA}" type="doc">
      <dgm:prSet loTypeId="urn:microsoft.com/office/officeart/2005/8/layout/vList3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F653AE-DCC2-4BAB-B872-F2DAED0EA3E8}">
      <dgm:prSet phldrT="[Text]"/>
      <dgm:spPr/>
      <dgm:t>
        <a:bodyPr/>
        <a:lstStyle/>
        <a:p>
          <a:r>
            <a:rPr lang="en-US" dirty="0" smtClean="0"/>
            <a:t>Maintenance</a:t>
          </a:r>
          <a:endParaRPr lang="en-US" dirty="0"/>
        </a:p>
      </dgm:t>
    </dgm:pt>
    <dgm:pt modelId="{EDB69CAE-B2EF-4325-9989-37C75D30F1F5}" type="parTrans" cxnId="{87E4AE3A-DD86-4C63-94D7-8B9875CE998A}">
      <dgm:prSet/>
      <dgm:spPr/>
      <dgm:t>
        <a:bodyPr/>
        <a:lstStyle/>
        <a:p>
          <a:endParaRPr lang="en-US"/>
        </a:p>
      </dgm:t>
    </dgm:pt>
    <dgm:pt modelId="{CCA931B1-5BDF-4EC7-9180-CEA6FE4AE224}" type="sibTrans" cxnId="{87E4AE3A-DD86-4C63-94D7-8B9875CE998A}">
      <dgm:prSet/>
      <dgm:spPr/>
      <dgm:t>
        <a:bodyPr/>
        <a:lstStyle/>
        <a:p>
          <a:endParaRPr lang="en-US"/>
        </a:p>
      </dgm:t>
    </dgm:pt>
    <dgm:pt modelId="{B1F6A612-B395-4355-ABD4-56C29A326FB6}">
      <dgm:prSet phldrT="[Text]"/>
      <dgm:spPr/>
      <dgm:t>
        <a:bodyPr/>
        <a:lstStyle/>
        <a:p>
          <a:r>
            <a:rPr lang="en-US" dirty="0" smtClean="0"/>
            <a:t>Conceptual &amp; Logical</a:t>
          </a:r>
          <a:endParaRPr lang="en-US" dirty="0"/>
        </a:p>
      </dgm:t>
    </dgm:pt>
    <dgm:pt modelId="{CF9F2AC7-A63F-4BD8-B63B-135DFE6C8227}" type="parTrans" cxnId="{509D185A-11C9-4598-8F5D-CB448697362B}">
      <dgm:prSet/>
      <dgm:spPr/>
      <dgm:t>
        <a:bodyPr/>
        <a:lstStyle/>
        <a:p>
          <a:endParaRPr lang="en-US"/>
        </a:p>
      </dgm:t>
    </dgm:pt>
    <dgm:pt modelId="{21FAFFDA-17EF-488B-AF13-820160E35B2E}" type="sibTrans" cxnId="{509D185A-11C9-4598-8F5D-CB448697362B}">
      <dgm:prSet/>
      <dgm:spPr/>
      <dgm:t>
        <a:bodyPr/>
        <a:lstStyle/>
        <a:p>
          <a:endParaRPr lang="en-US"/>
        </a:p>
      </dgm:t>
    </dgm:pt>
    <dgm:pt modelId="{8C119397-6BB3-40FB-B7F8-AF486DA853EC}">
      <dgm:prSet phldrT="[Text]"/>
      <dgm:spPr/>
      <dgm:t>
        <a:bodyPr/>
        <a:lstStyle/>
        <a:p>
          <a:r>
            <a:rPr lang="en-US" dirty="0" smtClean="0"/>
            <a:t>Business needs to data infrastructure</a:t>
          </a:r>
          <a:endParaRPr lang="en-US" dirty="0"/>
        </a:p>
      </dgm:t>
    </dgm:pt>
    <dgm:pt modelId="{40E87114-F022-4332-90CE-63F9E5C827E7}" type="parTrans" cxnId="{55A80BAB-8D03-49D8-945B-F6CBC39B43EE}">
      <dgm:prSet/>
      <dgm:spPr/>
      <dgm:t>
        <a:bodyPr/>
        <a:lstStyle/>
        <a:p>
          <a:endParaRPr lang="en-US"/>
        </a:p>
      </dgm:t>
    </dgm:pt>
    <dgm:pt modelId="{FE0B416D-7A02-4984-932B-B021D9170EB8}" type="sibTrans" cxnId="{55A80BAB-8D03-49D8-945B-F6CBC39B43EE}">
      <dgm:prSet/>
      <dgm:spPr/>
      <dgm:t>
        <a:bodyPr/>
        <a:lstStyle/>
        <a:p>
          <a:endParaRPr lang="en-US"/>
        </a:p>
      </dgm:t>
    </dgm:pt>
    <dgm:pt modelId="{1FCB075C-7D72-47CF-94C8-A4F1DAAF95A9}">
      <dgm:prSet phldrT="[Text]"/>
      <dgm:spPr/>
      <dgm:t>
        <a:bodyPr/>
        <a:lstStyle/>
        <a:p>
          <a:r>
            <a:rPr lang="en-US" dirty="0" smtClean="0"/>
            <a:t>Research &amp; Development</a:t>
          </a:r>
          <a:endParaRPr lang="en-US" dirty="0"/>
        </a:p>
      </dgm:t>
    </dgm:pt>
    <dgm:pt modelId="{B5FF3890-2A60-46AA-B9E0-B30C274E1649}" type="parTrans" cxnId="{10222D88-2C33-496B-B414-4063BFC7ABAA}">
      <dgm:prSet/>
      <dgm:spPr/>
      <dgm:t>
        <a:bodyPr/>
        <a:lstStyle/>
        <a:p>
          <a:endParaRPr lang="en-US"/>
        </a:p>
      </dgm:t>
    </dgm:pt>
    <dgm:pt modelId="{CD56201B-53F0-44E4-8E38-F88C29361A71}" type="sibTrans" cxnId="{10222D88-2C33-496B-B414-4063BFC7ABAA}">
      <dgm:prSet/>
      <dgm:spPr/>
      <dgm:t>
        <a:bodyPr/>
        <a:lstStyle/>
        <a:p>
          <a:endParaRPr lang="en-US"/>
        </a:p>
      </dgm:t>
    </dgm:pt>
    <dgm:pt modelId="{5D4AFAB9-E649-479C-9604-01F1D6C16AD4}">
      <dgm:prSet phldrT="[Text]"/>
      <dgm:spPr/>
      <dgm:t>
        <a:bodyPr/>
        <a:lstStyle/>
        <a:p>
          <a:r>
            <a:rPr lang="en-US" dirty="0" smtClean="0"/>
            <a:t>Best Practices</a:t>
          </a:r>
          <a:endParaRPr lang="en-US" dirty="0"/>
        </a:p>
      </dgm:t>
    </dgm:pt>
    <dgm:pt modelId="{1CCA4703-C613-418B-B0E4-C44033816C83}" type="parTrans" cxnId="{BB95C7B7-9885-4AA5-95F7-64D3539303E7}">
      <dgm:prSet/>
      <dgm:spPr/>
      <dgm:t>
        <a:bodyPr/>
        <a:lstStyle/>
        <a:p>
          <a:endParaRPr lang="en-US"/>
        </a:p>
      </dgm:t>
    </dgm:pt>
    <dgm:pt modelId="{42E4755C-F12D-418B-9665-6EB7CA80028E}" type="sibTrans" cxnId="{BB95C7B7-9885-4AA5-95F7-64D3539303E7}">
      <dgm:prSet/>
      <dgm:spPr/>
      <dgm:t>
        <a:bodyPr/>
        <a:lstStyle/>
        <a:p>
          <a:endParaRPr lang="en-US"/>
        </a:p>
      </dgm:t>
    </dgm:pt>
    <dgm:pt modelId="{135922C6-17DA-48EB-A6D6-BDDA74A84827}">
      <dgm:prSet phldrT="[Text]"/>
      <dgm:spPr/>
      <dgm:t>
        <a:bodyPr/>
        <a:lstStyle/>
        <a:p>
          <a:r>
            <a:rPr lang="en-US" dirty="0" smtClean="0"/>
            <a:t>Proofs of concept</a:t>
          </a:r>
          <a:endParaRPr lang="en-US" dirty="0"/>
        </a:p>
      </dgm:t>
    </dgm:pt>
    <dgm:pt modelId="{B312C305-E9AC-4B42-BAFE-56B84D6308EE}" type="parTrans" cxnId="{F46D6AD1-9BB2-4BBB-B016-113ACA79BB64}">
      <dgm:prSet/>
      <dgm:spPr/>
      <dgm:t>
        <a:bodyPr/>
        <a:lstStyle/>
        <a:p>
          <a:endParaRPr lang="en-US"/>
        </a:p>
      </dgm:t>
    </dgm:pt>
    <dgm:pt modelId="{547FE9A6-D28A-46B7-A33D-4F478077DA61}" type="sibTrans" cxnId="{F46D6AD1-9BB2-4BBB-B016-113ACA79BB64}">
      <dgm:prSet/>
      <dgm:spPr/>
      <dgm:t>
        <a:bodyPr/>
        <a:lstStyle/>
        <a:p>
          <a:endParaRPr lang="en-US"/>
        </a:p>
      </dgm:t>
    </dgm:pt>
    <dgm:pt modelId="{1AD343AB-3334-4054-8706-2384067BC103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F8CA974-595D-4BF5-BB00-2E0DAC93E1CD}" type="parTrans" cxnId="{9E40A2D7-BABF-447F-B452-F5B8E2D394E9}">
      <dgm:prSet/>
      <dgm:spPr/>
      <dgm:t>
        <a:bodyPr/>
        <a:lstStyle/>
        <a:p>
          <a:endParaRPr lang="en-US"/>
        </a:p>
      </dgm:t>
    </dgm:pt>
    <dgm:pt modelId="{5D4145C6-466C-4D92-A282-34D9A18078AC}" type="sibTrans" cxnId="{9E40A2D7-BABF-447F-B452-F5B8E2D394E9}">
      <dgm:prSet/>
      <dgm:spPr/>
      <dgm:t>
        <a:bodyPr/>
        <a:lstStyle/>
        <a:p>
          <a:endParaRPr lang="en-US"/>
        </a:p>
      </dgm:t>
    </dgm:pt>
    <dgm:pt modelId="{38558248-6ECE-4882-8B1C-4EF34BE7A326}">
      <dgm:prSet phldrT="[Text]"/>
      <dgm:spPr/>
      <dgm:t>
        <a:bodyPr/>
        <a:lstStyle/>
        <a:p>
          <a:r>
            <a:rPr lang="en-US" dirty="0" smtClean="0"/>
            <a:t>Why won’t this….?</a:t>
          </a:r>
          <a:endParaRPr lang="en-US" dirty="0"/>
        </a:p>
      </dgm:t>
    </dgm:pt>
    <dgm:pt modelId="{810E03ED-5B50-4872-8633-10A2EC1A3B05}" type="parTrans" cxnId="{321ADD96-C3BC-4A42-AFB7-91E8260419C0}">
      <dgm:prSet/>
      <dgm:spPr/>
      <dgm:t>
        <a:bodyPr/>
        <a:lstStyle/>
        <a:p>
          <a:endParaRPr lang="en-US"/>
        </a:p>
      </dgm:t>
    </dgm:pt>
    <dgm:pt modelId="{21D083F2-4027-4D26-9CA7-022577102369}" type="sibTrans" cxnId="{321ADD96-C3BC-4A42-AFB7-91E8260419C0}">
      <dgm:prSet/>
      <dgm:spPr/>
      <dgm:t>
        <a:bodyPr/>
        <a:lstStyle/>
        <a:p>
          <a:endParaRPr lang="en-US"/>
        </a:p>
      </dgm:t>
    </dgm:pt>
    <dgm:pt modelId="{2865FD61-4AA7-4E74-91E2-93703C0FCF0A}">
      <dgm:prSet phldrT="[Text]"/>
      <dgm:spPr/>
      <dgm:t>
        <a:bodyPr/>
        <a:lstStyle/>
        <a:p>
          <a:r>
            <a:rPr lang="en-US" dirty="0" smtClean="0"/>
            <a:t>Configuration changes</a:t>
          </a:r>
          <a:endParaRPr lang="en-US" dirty="0"/>
        </a:p>
      </dgm:t>
    </dgm:pt>
    <dgm:pt modelId="{B86486F5-C670-496B-B869-C186864BD935}" type="parTrans" cxnId="{AF33677C-C579-470C-877F-1DABFAB4DA87}">
      <dgm:prSet/>
      <dgm:spPr/>
      <dgm:t>
        <a:bodyPr/>
        <a:lstStyle/>
        <a:p>
          <a:endParaRPr lang="en-US"/>
        </a:p>
      </dgm:t>
    </dgm:pt>
    <dgm:pt modelId="{BBAA3795-5055-41CE-BBB5-9A34852C767A}" type="sibTrans" cxnId="{AF33677C-C579-470C-877F-1DABFAB4DA87}">
      <dgm:prSet/>
      <dgm:spPr/>
      <dgm:t>
        <a:bodyPr/>
        <a:lstStyle/>
        <a:p>
          <a:endParaRPr lang="en-US"/>
        </a:p>
      </dgm:t>
    </dgm:pt>
    <dgm:pt modelId="{87256C96-FFBE-4C51-8369-B2C6EE585A6E}">
      <dgm:prSet phldrT="[Text]"/>
      <dgm:spPr/>
      <dgm:t>
        <a:bodyPr/>
        <a:lstStyle/>
        <a:p>
          <a:r>
            <a:rPr lang="en-US" dirty="0" smtClean="0"/>
            <a:t>Traditional DBA work</a:t>
          </a:r>
          <a:endParaRPr lang="en-US" dirty="0"/>
        </a:p>
      </dgm:t>
    </dgm:pt>
    <dgm:pt modelId="{6A224CBC-38B9-4F76-980A-24B2C2875B52}" type="parTrans" cxnId="{FA4A7F55-0BF8-44B8-AD5E-A742EBD5C1B2}">
      <dgm:prSet/>
      <dgm:spPr/>
      <dgm:t>
        <a:bodyPr/>
        <a:lstStyle/>
        <a:p>
          <a:endParaRPr lang="en-US"/>
        </a:p>
      </dgm:t>
    </dgm:pt>
    <dgm:pt modelId="{262194A5-55F0-4F11-B447-0D57786BA494}" type="sibTrans" cxnId="{FA4A7F55-0BF8-44B8-AD5E-A742EBD5C1B2}">
      <dgm:prSet/>
      <dgm:spPr/>
      <dgm:t>
        <a:bodyPr/>
        <a:lstStyle/>
        <a:p>
          <a:endParaRPr lang="en-US"/>
        </a:p>
      </dgm:t>
    </dgm:pt>
    <dgm:pt modelId="{094354A3-76EF-49AA-980C-0F6D8B343770}">
      <dgm:prSet phldrT="[Text]"/>
      <dgm:spPr/>
      <dgm:t>
        <a:bodyPr/>
        <a:lstStyle/>
        <a:p>
          <a:r>
            <a:rPr lang="en-US" dirty="0" smtClean="0"/>
            <a:t>Monitoring; performance tuning</a:t>
          </a:r>
          <a:endParaRPr lang="en-US" dirty="0"/>
        </a:p>
      </dgm:t>
    </dgm:pt>
    <dgm:pt modelId="{D635B606-E399-4EEE-A7F9-BB44FBDBCD4B}" type="parTrans" cxnId="{FB7FE85E-C36E-4F74-8F66-03C2EF58E83C}">
      <dgm:prSet/>
      <dgm:spPr/>
      <dgm:t>
        <a:bodyPr/>
        <a:lstStyle/>
        <a:p>
          <a:endParaRPr lang="en-US"/>
        </a:p>
      </dgm:t>
    </dgm:pt>
    <dgm:pt modelId="{4F9CC80B-7AC4-478C-A9DF-35ED0EB0F653}" type="sibTrans" cxnId="{FB7FE85E-C36E-4F74-8F66-03C2EF58E83C}">
      <dgm:prSet/>
      <dgm:spPr/>
      <dgm:t>
        <a:bodyPr/>
        <a:lstStyle/>
        <a:p>
          <a:endParaRPr lang="en-US"/>
        </a:p>
      </dgm:t>
    </dgm:pt>
    <dgm:pt modelId="{AF16331D-67CD-4134-8867-8A5AB3C84AAA}">
      <dgm:prSet phldrT="[Text]"/>
      <dgm:spPr/>
      <dgm:t>
        <a:bodyPr/>
        <a:lstStyle/>
        <a:p>
          <a:r>
            <a:rPr lang="en-US" b="1" smtClean="0"/>
            <a:t>A</a:t>
          </a:r>
          <a:r>
            <a:rPr lang="en-US" smtClean="0"/>
            <a:t>rchitecture</a:t>
          </a:r>
          <a:endParaRPr lang="en-US"/>
        </a:p>
      </dgm:t>
    </dgm:pt>
    <dgm:pt modelId="{30ECBB3F-8B68-4EC5-949E-5E67F7C62932}" type="parTrans" cxnId="{267B58C0-885F-4B54-86D2-FF4B738A15F9}">
      <dgm:prSet/>
      <dgm:spPr/>
      <dgm:t>
        <a:bodyPr/>
        <a:lstStyle/>
        <a:p>
          <a:endParaRPr lang="en-US"/>
        </a:p>
      </dgm:t>
    </dgm:pt>
    <dgm:pt modelId="{A2DA2A96-9440-4DE5-AE3F-C6E7057AAE54}" type="sibTrans" cxnId="{267B58C0-885F-4B54-86D2-FF4B738A15F9}">
      <dgm:prSet/>
      <dgm:spPr/>
      <dgm:t>
        <a:bodyPr/>
        <a:lstStyle/>
        <a:p>
          <a:endParaRPr lang="en-US"/>
        </a:p>
      </dgm:t>
    </dgm:pt>
    <dgm:pt modelId="{0A4FBAC3-DE32-4920-9DA6-372D15BA1F4C}" type="pres">
      <dgm:prSet presAssocID="{F075960C-8E71-425F-8466-2F1EF01FD8D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101E79-1460-4B35-8477-7DF86DD657CD}" type="pres">
      <dgm:prSet presAssocID="{3AF653AE-DCC2-4BAB-B872-F2DAED0EA3E8}" presName="composite" presStyleCnt="0"/>
      <dgm:spPr/>
    </dgm:pt>
    <dgm:pt modelId="{232366DA-A2A1-4A7D-88F9-45163A7B1ABA}" type="pres">
      <dgm:prSet presAssocID="{3AF653AE-DCC2-4BAB-B872-F2DAED0EA3E8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1229DD7-85A1-4A87-8739-B6DC19189F57}" type="pres">
      <dgm:prSet presAssocID="{3AF653AE-DCC2-4BAB-B872-F2DAED0EA3E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0C9B9-2281-4151-84CC-F64AE6D43A72}" type="pres">
      <dgm:prSet presAssocID="{CCA931B1-5BDF-4EC7-9180-CEA6FE4AE224}" presName="spacing" presStyleCnt="0"/>
      <dgm:spPr/>
    </dgm:pt>
    <dgm:pt modelId="{0654284A-C891-4B9F-A957-B0618A143DF8}" type="pres">
      <dgm:prSet presAssocID="{AF16331D-67CD-4134-8867-8A5AB3C84AAA}" presName="composite" presStyleCnt="0"/>
      <dgm:spPr/>
    </dgm:pt>
    <dgm:pt modelId="{15074B96-663B-4652-9A2C-C222D6790EFD}" type="pres">
      <dgm:prSet presAssocID="{AF16331D-67CD-4134-8867-8A5AB3C84AAA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F294DFE3-9E9B-4182-96E3-2AA9C5D4683C}" type="pres">
      <dgm:prSet presAssocID="{AF16331D-67CD-4134-8867-8A5AB3C84AA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2EAE3-A0FF-4EF6-A7E0-CFF815C26929}" type="pres">
      <dgm:prSet presAssocID="{A2DA2A96-9440-4DE5-AE3F-C6E7057AAE54}" presName="spacing" presStyleCnt="0"/>
      <dgm:spPr/>
    </dgm:pt>
    <dgm:pt modelId="{AB65270B-B65A-41FB-BD39-9E7804B94FC3}" type="pres">
      <dgm:prSet presAssocID="{1FCB075C-7D72-47CF-94C8-A4F1DAAF95A9}" presName="composite" presStyleCnt="0"/>
      <dgm:spPr/>
    </dgm:pt>
    <dgm:pt modelId="{43E9DDB1-B9AA-4E8A-8AB7-0B99187C8676}" type="pres">
      <dgm:prSet presAssocID="{1FCB075C-7D72-47CF-94C8-A4F1DAAF95A9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88225A-D96E-4B67-A07D-6379E582416F}" type="pres">
      <dgm:prSet presAssocID="{1FCB075C-7D72-47CF-94C8-A4F1DAAF95A9}" presName="txShp" presStyleLbl="node1" presStyleIdx="2" presStyleCnt="4" custLinFactNeighborX="-216" custLinFactNeighborY="-1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13D04-CC41-4AD3-B95D-5D0E7A8EC4E2}" type="pres">
      <dgm:prSet presAssocID="{CD56201B-53F0-44E4-8E38-F88C29361A71}" presName="spacing" presStyleCnt="0"/>
      <dgm:spPr/>
    </dgm:pt>
    <dgm:pt modelId="{27028002-682B-41FB-BB49-FEC187EB5BC0}" type="pres">
      <dgm:prSet presAssocID="{1AD343AB-3334-4054-8706-2384067BC103}" presName="composite" presStyleCnt="0"/>
      <dgm:spPr/>
    </dgm:pt>
    <dgm:pt modelId="{C6E68FD5-48F6-4425-80C3-EAF7C8FF9B6D}" type="pres">
      <dgm:prSet presAssocID="{1AD343AB-3334-4054-8706-2384067BC103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84F777-FB59-4792-A739-730935701281}" type="pres">
      <dgm:prSet presAssocID="{1AD343AB-3334-4054-8706-2384067BC10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0A2D7-BABF-447F-B452-F5B8E2D394E9}" srcId="{F075960C-8E71-425F-8466-2F1EF01FD8DA}" destId="{1AD343AB-3334-4054-8706-2384067BC103}" srcOrd="3" destOrd="0" parTransId="{3F8CA974-595D-4BF5-BB00-2E0DAC93E1CD}" sibTransId="{5D4145C6-466C-4D92-A282-34D9A18078AC}"/>
    <dgm:cxn modelId="{BB95C7B7-9885-4AA5-95F7-64D3539303E7}" srcId="{1FCB075C-7D72-47CF-94C8-A4F1DAAF95A9}" destId="{5D4AFAB9-E649-479C-9604-01F1D6C16AD4}" srcOrd="0" destOrd="0" parTransId="{1CCA4703-C613-418B-B0E4-C44033816C83}" sibTransId="{42E4755C-F12D-418B-9665-6EB7CA80028E}"/>
    <dgm:cxn modelId="{491041B5-7430-4C54-AE6A-7E810E82041D}" type="presOf" srcId="{B1F6A612-B395-4355-ABD4-56C29A326FB6}" destId="{F294DFE3-9E9B-4182-96E3-2AA9C5D4683C}" srcOrd="0" destOrd="1" presId="urn:microsoft.com/office/officeart/2005/8/layout/vList3"/>
    <dgm:cxn modelId="{10222D88-2C33-496B-B414-4063BFC7ABAA}" srcId="{F075960C-8E71-425F-8466-2F1EF01FD8DA}" destId="{1FCB075C-7D72-47CF-94C8-A4F1DAAF95A9}" srcOrd="2" destOrd="0" parTransId="{B5FF3890-2A60-46AA-B9E0-B30C274E1649}" sibTransId="{CD56201B-53F0-44E4-8E38-F88C29361A71}"/>
    <dgm:cxn modelId="{AF33677C-C579-470C-877F-1DABFAB4DA87}" srcId="{1AD343AB-3334-4054-8706-2384067BC103}" destId="{2865FD61-4AA7-4E74-91E2-93703C0FCF0A}" srcOrd="1" destOrd="0" parTransId="{B86486F5-C670-496B-B869-C186864BD935}" sibTransId="{BBAA3795-5055-41CE-BBB5-9A34852C767A}"/>
    <dgm:cxn modelId="{55A80BAB-8D03-49D8-945B-F6CBC39B43EE}" srcId="{AF16331D-67CD-4134-8867-8A5AB3C84AAA}" destId="{8C119397-6BB3-40FB-B7F8-AF486DA853EC}" srcOrd="1" destOrd="0" parTransId="{40E87114-F022-4332-90CE-63F9E5C827E7}" sibTransId="{FE0B416D-7A02-4984-932B-B021D9170EB8}"/>
    <dgm:cxn modelId="{321ADD96-C3BC-4A42-AFB7-91E8260419C0}" srcId="{1AD343AB-3334-4054-8706-2384067BC103}" destId="{38558248-6ECE-4882-8B1C-4EF34BE7A326}" srcOrd="0" destOrd="0" parTransId="{810E03ED-5B50-4872-8633-10A2EC1A3B05}" sibTransId="{21D083F2-4027-4D26-9CA7-022577102369}"/>
    <dgm:cxn modelId="{87E4AE3A-DD86-4C63-94D7-8B9875CE998A}" srcId="{F075960C-8E71-425F-8466-2F1EF01FD8DA}" destId="{3AF653AE-DCC2-4BAB-B872-F2DAED0EA3E8}" srcOrd="0" destOrd="0" parTransId="{EDB69CAE-B2EF-4325-9989-37C75D30F1F5}" sibTransId="{CCA931B1-5BDF-4EC7-9180-CEA6FE4AE224}"/>
    <dgm:cxn modelId="{907BBDC2-40E5-4C32-B89F-21F075D101A6}" type="presOf" srcId="{AF16331D-67CD-4134-8867-8A5AB3C84AAA}" destId="{F294DFE3-9E9B-4182-96E3-2AA9C5D4683C}" srcOrd="0" destOrd="0" presId="urn:microsoft.com/office/officeart/2005/8/layout/vList3"/>
    <dgm:cxn modelId="{FA4A7F55-0BF8-44B8-AD5E-A742EBD5C1B2}" srcId="{3AF653AE-DCC2-4BAB-B872-F2DAED0EA3E8}" destId="{87256C96-FFBE-4C51-8369-B2C6EE585A6E}" srcOrd="0" destOrd="0" parTransId="{6A224CBC-38B9-4F76-980A-24B2C2875B52}" sibTransId="{262194A5-55F0-4F11-B447-0D57786BA494}"/>
    <dgm:cxn modelId="{67F5E81B-E752-4603-9225-81000063D2FF}" type="presOf" srcId="{1FCB075C-7D72-47CF-94C8-A4F1DAAF95A9}" destId="{2D88225A-D96E-4B67-A07D-6379E582416F}" srcOrd="0" destOrd="0" presId="urn:microsoft.com/office/officeart/2005/8/layout/vList3"/>
    <dgm:cxn modelId="{D025B0FE-0D1B-4ADD-9732-CBC396768F94}" type="presOf" srcId="{135922C6-17DA-48EB-A6D6-BDDA74A84827}" destId="{2D88225A-D96E-4B67-A07D-6379E582416F}" srcOrd="0" destOrd="2" presId="urn:microsoft.com/office/officeart/2005/8/layout/vList3"/>
    <dgm:cxn modelId="{FB7FE85E-C36E-4F74-8F66-03C2EF58E83C}" srcId="{3AF653AE-DCC2-4BAB-B872-F2DAED0EA3E8}" destId="{094354A3-76EF-49AA-980C-0F6D8B343770}" srcOrd="1" destOrd="0" parTransId="{D635B606-E399-4EEE-A7F9-BB44FBDBCD4B}" sibTransId="{4F9CC80B-7AC4-478C-A9DF-35ED0EB0F653}"/>
    <dgm:cxn modelId="{CD66B61F-CBED-4341-A4BE-4DF730B571B0}" type="presOf" srcId="{2865FD61-4AA7-4E74-91E2-93703C0FCF0A}" destId="{3584F777-FB59-4792-A739-730935701281}" srcOrd="0" destOrd="2" presId="urn:microsoft.com/office/officeart/2005/8/layout/vList3"/>
    <dgm:cxn modelId="{7912F8D7-8832-4B0D-BDE1-7C59DDEF5C93}" type="presOf" srcId="{87256C96-FFBE-4C51-8369-B2C6EE585A6E}" destId="{51229DD7-85A1-4A87-8739-B6DC19189F57}" srcOrd="0" destOrd="1" presId="urn:microsoft.com/office/officeart/2005/8/layout/vList3"/>
    <dgm:cxn modelId="{F46D6AD1-9BB2-4BBB-B016-113ACA79BB64}" srcId="{1FCB075C-7D72-47CF-94C8-A4F1DAAF95A9}" destId="{135922C6-17DA-48EB-A6D6-BDDA74A84827}" srcOrd="1" destOrd="0" parTransId="{B312C305-E9AC-4B42-BAFE-56B84D6308EE}" sibTransId="{547FE9A6-D28A-46B7-A33D-4F478077DA61}"/>
    <dgm:cxn modelId="{12CA8467-8D75-4C4D-96FF-EC9E9F298D90}" type="presOf" srcId="{F075960C-8E71-425F-8466-2F1EF01FD8DA}" destId="{0A4FBAC3-DE32-4920-9DA6-372D15BA1F4C}" srcOrd="0" destOrd="0" presId="urn:microsoft.com/office/officeart/2005/8/layout/vList3"/>
    <dgm:cxn modelId="{509D185A-11C9-4598-8F5D-CB448697362B}" srcId="{AF16331D-67CD-4134-8867-8A5AB3C84AAA}" destId="{B1F6A612-B395-4355-ABD4-56C29A326FB6}" srcOrd="0" destOrd="0" parTransId="{CF9F2AC7-A63F-4BD8-B63B-135DFE6C8227}" sibTransId="{21FAFFDA-17EF-488B-AF13-820160E35B2E}"/>
    <dgm:cxn modelId="{C2A7C843-E1D3-4BED-8164-36ECA655B9AE}" type="presOf" srcId="{8C119397-6BB3-40FB-B7F8-AF486DA853EC}" destId="{F294DFE3-9E9B-4182-96E3-2AA9C5D4683C}" srcOrd="0" destOrd="2" presId="urn:microsoft.com/office/officeart/2005/8/layout/vList3"/>
    <dgm:cxn modelId="{DC446400-C6DA-4663-BE79-FA7560353125}" type="presOf" srcId="{5D4AFAB9-E649-479C-9604-01F1D6C16AD4}" destId="{2D88225A-D96E-4B67-A07D-6379E582416F}" srcOrd="0" destOrd="1" presId="urn:microsoft.com/office/officeart/2005/8/layout/vList3"/>
    <dgm:cxn modelId="{8459C60A-AFA4-49C1-9329-50C73C0F75B3}" type="presOf" srcId="{3AF653AE-DCC2-4BAB-B872-F2DAED0EA3E8}" destId="{51229DD7-85A1-4A87-8739-B6DC19189F57}" srcOrd="0" destOrd="0" presId="urn:microsoft.com/office/officeart/2005/8/layout/vList3"/>
    <dgm:cxn modelId="{267B58C0-885F-4B54-86D2-FF4B738A15F9}" srcId="{F075960C-8E71-425F-8466-2F1EF01FD8DA}" destId="{AF16331D-67CD-4134-8867-8A5AB3C84AAA}" srcOrd="1" destOrd="0" parTransId="{30ECBB3F-8B68-4EC5-949E-5E67F7C62932}" sibTransId="{A2DA2A96-9440-4DE5-AE3F-C6E7057AAE54}"/>
    <dgm:cxn modelId="{44FAC136-E85B-4F13-89B8-CAEF59A5B566}" type="presOf" srcId="{1AD343AB-3334-4054-8706-2384067BC103}" destId="{3584F777-FB59-4792-A739-730935701281}" srcOrd="0" destOrd="0" presId="urn:microsoft.com/office/officeart/2005/8/layout/vList3"/>
    <dgm:cxn modelId="{1C45A439-C167-46EA-983F-5428F909F475}" type="presOf" srcId="{094354A3-76EF-49AA-980C-0F6D8B343770}" destId="{51229DD7-85A1-4A87-8739-B6DC19189F57}" srcOrd="0" destOrd="2" presId="urn:microsoft.com/office/officeart/2005/8/layout/vList3"/>
    <dgm:cxn modelId="{B21B6810-D6FA-4C48-9358-5F1AC420B3F8}" type="presOf" srcId="{38558248-6ECE-4882-8B1C-4EF34BE7A326}" destId="{3584F777-FB59-4792-A739-730935701281}" srcOrd="0" destOrd="1" presId="urn:microsoft.com/office/officeart/2005/8/layout/vList3"/>
    <dgm:cxn modelId="{575B87BB-43A4-45CA-9FC0-5A4EB7ACFC1F}" type="presParOf" srcId="{0A4FBAC3-DE32-4920-9DA6-372D15BA1F4C}" destId="{2F101E79-1460-4B35-8477-7DF86DD657CD}" srcOrd="0" destOrd="0" presId="urn:microsoft.com/office/officeart/2005/8/layout/vList3"/>
    <dgm:cxn modelId="{E416D7DF-0B19-43B1-BD34-203D2D45DD7E}" type="presParOf" srcId="{2F101E79-1460-4B35-8477-7DF86DD657CD}" destId="{232366DA-A2A1-4A7D-88F9-45163A7B1ABA}" srcOrd="0" destOrd="0" presId="urn:microsoft.com/office/officeart/2005/8/layout/vList3"/>
    <dgm:cxn modelId="{984F7837-F614-4D71-895C-32399BD91610}" type="presParOf" srcId="{2F101E79-1460-4B35-8477-7DF86DD657CD}" destId="{51229DD7-85A1-4A87-8739-B6DC19189F57}" srcOrd="1" destOrd="0" presId="urn:microsoft.com/office/officeart/2005/8/layout/vList3"/>
    <dgm:cxn modelId="{016361EC-55D2-414F-9C10-4513506AF585}" type="presParOf" srcId="{0A4FBAC3-DE32-4920-9DA6-372D15BA1F4C}" destId="{2560C9B9-2281-4151-84CC-F64AE6D43A72}" srcOrd="1" destOrd="0" presId="urn:microsoft.com/office/officeart/2005/8/layout/vList3"/>
    <dgm:cxn modelId="{A80B6521-9013-4692-93EB-01FC8E6A9469}" type="presParOf" srcId="{0A4FBAC3-DE32-4920-9DA6-372D15BA1F4C}" destId="{0654284A-C891-4B9F-A957-B0618A143DF8}" srcOrd="2" destOrd="0" presId="urn:microsoft.com/office/officeart/2005/8/layout/vList3"/>
    <dgm:cxn modelId="{334599C1-4061-4C6C-BB31-4F799B9BBB1C}" type="presParOf" srcId="{0654284A-C891-4B9F-A957-B0618A143DF8}" destId="{15074B96-663B-4652-9A2C-C222D6790EFD}" srcOrd="0" destOrd="0" presId="urn:microsoft.com/office/officeart/2005/8/layout/vList3"/>
    <dgm:cxn modelId="{B1B1FD64-FE8D-4DB3-8A85-BE97F6F1F997}" type="presParOf" srcId="{0654284A-C891-4B9F-A957-B0618A143DF8}" destId="{F294DFE3-9E9B-4182-96E3-2AA9C5D4683C}" srcOrd="1" destOrd="0" presId="urn:microsoft.com/office/officeart/2005/8/layout/vList3"/>
    <dgm:cxn modelId="{14EBAA2C-4CE2-4DF3-B7C8-6641D8E233E4}" type="presParOf" srcId="{0A4FBAC3-DE32-4920-9DA6-372D15BA1F4C}" destId="{B582EAE3-A0FF-4EF6-A7E0-CFF815C26929}" srcOrd="3" destOrd="0" presId="urn:microsoft.com/office/officeart/2005/8/layout/vList3"/>
    <dgm:cxn modelId="{FF0CCF44-D11B-4A9A-8F6C-A3E670EB7463}" type="presParOf" srcId="{0A4FBAC3-DE32-4920-9DA6-372D15BA1F4C}" destId="{AB65270B-B65A-41FB-BD39-9E7804B94FC3}" srcOrd="4" destOrd="0" presId="urn:microsoft.com/office/officeart/2005/8/layout/vList3"/>
    <dgm:cxn modelId="{588A109D-0A7F-47C8-A236-A48E70B78520}" type="presParOf" srcId="{AB65270B-B65A-41FB-BD39-9E7804B94FC3}" destId="{43E9DDB1-B9AA-4E8A-8AB7-0B99187C8676}" srcOrd="0" destOrd="0" presId="urn:microsoft.com/office/officeart/2005/8/layout/vList3"/>
    <dgm:cxn modelId="{83D1EE7A-652E-48E2-AACC-95EED1402794}" type="presParOf" srcId="{AB65270B-B65A-41FB-BD39-9E7804B94FC3}" destId="{2D88225A-D96E-4B67-A07D-6379E582416F}" srcOrd="1" destOrd="0" presId="urn:microsoft.com/office/officeart/2005/8/layout/vList3"/>
    <dgm:cxn modelId="{4BCDA3C1-83E0-47C3-9846-E893448FF2BA}" type="presParOf" srcId="{0A4FBAC3-DE32-4920-9DA6-372D15BA1F4C}" destId="{BAB13D04-CC41-4AD3-B95D-5D0E7A8EC4E2}" srcOrd="5" destOrd="0" presId="urn:microsoft.com/office/officeart/2005/8/layout/vList3"/>
    <dgm:cxn modelId="{F7352C19-A469-4D23-8CF4-E630515F9FE3}" type="presParOf" srcId="{0A4FBAC3-DE32-4920-9DA6-372D15BA1F4C}" destId="{27028002-682B-41FB-BB49-FEC187EB5BC0}" srcOrd="6" destOrd="0" presId="urn:microsoft.com/office/officeart/2005/8/layout/vList3"/>
    <dgm:cxn modelId="{C273C2C9-DBC3-4AD1-8DAB-9B16AEA506F3}" type="presParOf" srcId="{27028002-682B-41FB-BB49-FEC187EB5BC0}" destId="{C6E68FD5-48F6-4425-80C3-EAF7C8FF9B6D}" srcOrd="0" destOrd="0" presId="urn:microsoft.com/office/officeart/2005/8/layout/vList3"/>
    <dgm:cxn modelId="{B641F21C-31FE-4E1F-A82B-A8CB5CDA452A}" type="presParOf" srcId="{27028002-682B-41FB-BB49-FEC187EB5BC0}" destId="{3584F777-FB59-4792-A739-7309357012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3F0AC-9EA5-4813-A98D-976DB6D2CF10}">
      <dsp:nvSpPr>
        <dsp:cNvPr id="0" name=""/>
        <dsp:cNvSpPr/>
      </dsp:nvSpPr>
      <dsp:spPr>
        <a:xfrm>
          <a:off x="1330" y="978"/>
          <a:ext cx="8226939" cy="2202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Agile Principles</a:t>
          </a:r>
          <a:endParaRPr lang="en-US" sz="6500" kern="1200" dirty="0"/>
        </a:p>
      </dsp:txBody>
      <dsp:txXfrm>
        <a:off x="65833" y="65481"/>
        <a:ext cx="8097933" cy="2073301"/>
      </dsp:txXfrm>
    </dsp:sp>
    <dsp:sp modelId="{0DCEE67E-4043-4B37-B879-BA47FF378387}">
      <dsp:nvSpPr>
        <dsp:cNvPr id="0" name=""/>
        <dsp:cNvSpPr/>
      </dsp:nvSpPr>
      <dsp:spPr>
        <a:xfrm>
          <a:off x="1330" y="2422688"/>
          <a:ext cx="193484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Scrum</a:t>
          </a:r>
          <a:endParaRPr lang="en-US" sz="3700" kern="1200" dirty="0"/>
        </a:p>
      </dsp:txBody>
      <dsp:txXfrm>
        <a:off x="58000" y="2479358"/>
        <a:ext cx="1821500" cy="2088967"/>
      </dsp:txXfrm>
    </dsp:sp>
    <dsp:sp modelId="{59742E83-F828-4BBC-9AAA-7DC82015CB72}">
      <dsp:nvSpPr>
        <dsp:cNvPr id="0" name=""/>
        <dsp:cNvSpPr/>
      </dsp:nvSpPr>
      <dsp:spPr>
        <a:xfrm>
          <a:off x="2098696" y="2422688"/>
          <a:ext cx="193484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XP</a:t>
          </a:r>
          <a:endParaRPr lang="en-US" sz="3700" kern="1200" dirty="0"/>
        </a:p>
      </dsp:txBody>
      <dsp:txXfrm>
        <a:off x="2155366" y="2479358"/>
        <a:ext cx="1821500" cy="2088967"/>
      </dsp:txXfrm>
    </dsp:sp>
    <dsp:sp modelId="{2C878A18-B80E-42F7-BA91-A5ACC8AAE6BC}">
      <dsp:nvSpPr>
        <dsp:cNvPr id="0" name=""/>
        <dsp:cNvSpPr/>
      </dsp:nvSpPr>
      <dsp:spPr>
        <a:xfrm>
          <a:off x="4196063" y="2422688"/>
          <a:ext cx="193484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Agile Unified Process</a:t>
          </a:r>
          <a:endParaRPr lang="en-US" sz="3700" kern="1200" dirty="0"/>
        </a:p>
      </dsp:txBody>
      <dsp:txXfrm>
        <a:off x="4252733" y="2479358"/>
        <a:ext cx="1821500" cy="2088967"/>
      </dsp:txXfrm>
    </dsp:sp>
    <dsp:sp modelId="{896A443B-B8F1-4B22-A36E-A2E2C28666A1}">
      <dsp:nvSpPr>
        <dsp:cNvPr id="0" name=""/>
        <dsp:cNvSpPr/>
      </dsp:nvSpPr>
      <dsp:spPr>
        <a:xfrm>
          <a:off x="6293429" y="2422688"/>
          <a:ext cx="193484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Feature Driven </a:t>
          </a:r>
          <a:r>
            <a:rPr lang="en-US" sz="3700" kern="1200" dirty="0" err="1" smtClean="0"/>
            <a:t>Dev</a:t>
          </a:r>
          <a:endParaRPr lang="en-US" sz="3700" kern="1200" dirty="0"/>
        </a:p>
      </dsp:txBody>
      <dsp:txXfrm>
        <a:off x="6350099" y="2479358"/>
        <a:ext cx="1821500" cy="2088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3F0AC-9EA5-4813-A98D-976DB6D2CF10}">
      <dsp:nvSpPr>
        <dsp:cNvPr id="0" name=""/>
        <dsp:cNvSpPr/>
      </dsp:nvSpPr>
      <dsp:spPr>
        <a:xfrm>
          <a:off x="1330" y="978"/>
          <a:ext cx="8226939" cy="2202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Agile Principles</a:t>
          </a:r>
          <a:endParaRPr lang="en-US" sz="6500" kern="1200" dirty="0"/>
        </a:p>
      </dsp:txBody>
      <dsp:txXfrm>
        <a:off x="65833" y="65481"/>
        <a:ext cx="8097933" cy="2073301"/>
      </dsp:txXfrm>
    </dsp:sp>
    <dsp:sp modelId="{0DCEE67E-4043-4B37-B879-BA47FF378387}">
      <dsp:nvSpPr>
        <dsp:cNvPr id="0" name=""/>
        <dsp:cNvSpPr/>
      </dsp:nvSpPr>
      <dsp:spPr>
        <a:xfrm>
          <a:off x="1330" y="2422688"/>
          <a:ext cx="193484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Scrum</a:t>
          </a:r>
          <a:endParaRPr lang="en-US" sz="3700" kern="1200" dirty="0"/>
        </a:p>
      </dsp:txBody>
      <dsp:txXfrm>
        <a:off x="58000" y="2479358"/>
        <a:ext cx="1821500" cy="2088967"/>
      </dsp:txXfrm>
    </dsp:sp>
    <dsp:sp modelId="{59742E83-F828-4BBC-9AAA-7DC82015CB72}">
      <dsp:nvSpPr>
        <dsp:cNvPr id="0" name=""/>
        <dsp:cNvSpPr/>
      </dsp:nvSpPr>
      <dsp:spPr>
        <a:xfrm>
          <a:off x="2098696" y="2422688"/>
          <a:ext cx="193484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XP</a:t>
          </a:r>
          <a:endParaRPr lang="en-US" sz="3700" kern="1200" dirty="0"/>
        </a:p>
      </dsp:txBody>
      <dsp:txXfrm>
        <a:off x="2155366" y="2479358"/>
        <a:ext cx="1821500" cy="2088967"/>
      </dsp:txXfrm>
    </dsp:sp>
    <dsp:sp modelId="{2C878A18-B80E-42F7-BA91-A5ACC8AAE6BC}">
      <dsp:nvSpPr>
        <dsp:cNvPr id="0" name=""/>
        <dsp:cNvSpPr/>
      </dsp:nvSpPr>
      <dsp:spPr>
        <a:xfrm>
          <a:off x="4196063" y="2422688"/>
          <a:ext cx="193484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Agile Unified Process</a:t>
          </a:r>
          <a:endParaRPr lang="en-US" sz="3700" kern="1200" dirty="0"/>
        </a:p>
      </dsp:txBody>
      <dsp:txXfrm>
        <a:off x="4252733" y="2479358"/>
        <a:ext cx="1821500" cy="2088967"/>
      </dsp:txXfrm>
    </dsp:sp>
    <dsp:sp modelId="{896A443B-B8F1-4B22-A36E-A2E2C28666A1}">
      <dsp:nvSpPr>
        <dsp:cNvPr id="0" name=""/>
        <dsp:cNvSpPr/>
      </dsp:nvSpPr>
      <dsp:spPr>
        <a:xfrm>
          <a:off x="6293429" y="2422688"/>
          <a:ext cx="193484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Feature Driven </a:t>
          </a:r>
          <a:r>
            <a:rPr lang="en-US" sz="3700" kern="1200" dirty="0" err="1" smtClean="0"/>
            <a:t>Dev</a:t>
          </a:r>
          <a:endParaRPr lang="en-US" sz="3700" kern="1200" dirty="0"/>
        </a:p>
      </dsp:txBody>
      <dsp:txXfrm>
        <a:off x="6350099" y="2479358"/>
        <a:ext cx="1821500" cy="2088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3F0AC-9EA5-4813-A98D-976DB6D2CF10}">
      <dsp:nvSpPr>
        <dsp:cNvPr id="0" name=""/>
        <dsp:cNvSpPr/>
      </dsp:nvSpPr>
      <dsp:spPr>
        <a:xfrm>
          <a:off x="3917" y="978"/>
          <a:ext cx="6449989" cy="2202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Agile Principles</a:t>
          </a:r>
          <a:endParaRPr lang="en-US" sz="4200" kern="1200" dirty="0"/>
        </a:p>
      </dsp:txBody>
      <dsp:txXfrm>
        <a:off x="68420" y="65481"/>
        <a:ext cx="6320983" cy="2073301"/>
      </dsp:txXfrm>
    </dsp:sp>
    <dsp:sp modelId="{0DCEE67E-4043-4B37-B879-BA47FF378387}">
      <dsp:nvSpPr>
        <dsp:cNvPr id="0" name=""/>
        <dsp:cNvSpPr/>
      </dsp:nvSpPr>
      <dsp:spPr>
        <a:xfrm>
          <a:off x="3917" y="2422688"/>
          <a:ext cx="151693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Scrum</a:t>
          </a:r>
          <a:endParaRPr lang="en-US" sz="2900" kern="1200" dirty="0"/>
        </a:p>
      </dsp:txBody>
      <dsp:txXfrm>
        <a:off x="48346" y="2467117"/>
        <a:ext cx="1428072" cy="2113449"/>
      </dsp:txXfrm>
    </dsp:sp>
    <dsp:sp modelId="{59742E83-F828-4BBC-9AAA-7DC82015CB72}">
      <dsp:nvSpPr>
        <dsp:cNvPr id="0" name=""/>
        <dsp:cNvSpPr/>
      </dsp:nvSpPr>
      <dsp:spPr>
        <a:xfrm>
          <a:off x="1648270" y="2422688"/>
          <a:ext cx="151693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XP</a:t>
          </a:r>
          <a:endParaRPr lang="en-US" sz="2900" kern="1200" dirty="0"/>
        </a:p>
      </dsp:txBody>
      <dsp:txXfrm>
        <a:off x="1692699" y="2467117"/>
        <a:ext cx="1428072" cy="2113449"/>
      </dsp:txXfrm>
    </dsp:sp>
    <dsp:sp modelId="{2C878A18-B80E-42F7-BA91-A5ACC8AAE6BC}">
      <dsp:nvSpPr>
        <dsp:cNvPr id="0" name=""/>
        <dsp:cNvSpPr/>
      </dsp:nvSpPr>
      <dsp:spPr>
        <a:xfrm>
          <a:off x="3292623" y="2422688"/>
          <a:ext cx="151693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Agile Unified Process</a:t>
          </a:r>
          <a:endParaRPr lang="en-US" sz="2900" kern="1200" dirty="0"/>
        </a:p>
      </dsp:txBody>
      <dsp:txXfrm>
        <a:off x="3337052" y="2467117"/>
        <a:ext cx="1428072" cy="2113449"/>
      </dsp:txXfrm>
    </dsp:sp>
    <dsp:sp modelId="{896A443B-B8F1-4B22-A36E-A2E2C28666A1}">
      <dsp:nvSpPr>
        <dsp:cNvPr id="0" name=""/>
        <dsp:cNvSpPr/>
      </dsp:nvSpPr>
      <dsp:spPr>
        <a:xfrm>
          <a:off x="4936976" y="2422688"/>
          <a:ext cx="151693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Feature Driven </a:t>
          </a:r>
          <a:r>
            <a:rPr lang="en-US" sz="2900" kern="1200" dirty="0" err="1" smtClean="0"/>
            <a:t>Dev</a:t>
          </a:r>
          <a:endParaRPr lang="en-US" sz="2900" kern="1200" dirty="0"/>
        </a:p>
      </dsp:txBody>
      <dsp:txXfrm>
        <a:off x="4981405" y="2467117"/>
        <a:ext cx="1428072" cy="2113449"/>
      </dsp:txXfrm>
    </dsp:sp>
    <dsp:sp modelId="{C9ABB112-5EF3-45EE-ABE9-42732EAB033B}">
      <dsp:nvSpPr>
        <dsp:cNvPr id="0" name=""/>
        <dsp:cNvSpPr/>
      </dsp:nvSpPr>
      <dsp:spPr>
        <a:xfrm>
          <a:off x="6708751" y="978"/>
          <a:ext cx="1516930" cy="2202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Lean IT</a:t>
          </a:r>
          <a:endParaRPr lang="en-US" sz="4200" kern="1200" dirty="0"/>
        </a:p>
      </dsp:txBody>
      <dsp:txXfrm>
        <a:off x="6753180" y="45407"/>
        <a:ext cx="1428072" cy="2113449"/>
      </dsp:txXfrm>
    </dsp:sp>
    <dsp:sp modelId="{FC405B85-4F79-4309-ABF1-ECDFE0A51028}">
      <dsp:nvSpPr>
        <dsp:cNvPr id="0" name=""/>
        <dsp:cNvSpPr/>
      </dsp:nvSpPr>
      <dsp:spPr>
        <a:xfrm>
          <a:off x="6708751" y="2422688"/>
          <a:ext cx="1516930" cy="2202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Kanban</a:t>
          </a:r>
          <a:endParaRPr lang="en-US" sz="2900" kern="1200" dirty="0"/>
        </a:p>
      </dsp:txBody>
      <dsp:txXfrm>
        <a:off x="6753180" y="2467117"/>
        <a:ext cx="1428072" cy="2113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29DD7-85A1-4A87-8739-B6DC19189F57}">
      <dsp:nvSpPr>
        <dsp:cNvPr id="0" name=""/>
        <dsp:cNvSpPr/>
      </dsp:nvSpPr>
      <dsp:spPr>
        <a:xfrm rot="10800000">
          <a:off x="1535172" y="1794"/>
          <a:ext cx="5168646" cy="93318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07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Maintenance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Traditional DBA work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Monitoring; performance tuning</a:t>
          </a:r>
          <a:endParaRPr lang="en-US" sz="1400" kern="1200" dirty="0"/>
        </a:p>
      </dsp:txBody>
      <dsp:txXfrm rot="10800000">
        <a:off x="1768467" y="1794"/>
        <a:ext cx="4935351" cy="933181"/>
      </dsp:txXfrm>
    </dsp:sp>
    <dsp:sp modelId="{232366DA-A2A1-4A7D-88F9-45163A7B1ABA}">
      <dsp:nvSpPr>
        <dsp:cNvPr id="0" name=""/>
        <dsp:cNvSpPr/>
      </dsp:nvSpPr>
      <dsp:spPr>
        <a:xfrm>
          <a:off x="1068581" y="1794"/>
          <a:ext cx="933181" cy="9331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4DFE3-9E9B-4182-96E3-2AA9C5D4683C}">
      <dsp:nvSpPr>
        <dsp:cNvPr id="0" name=""/>
        <dsp:cNvSpPr/>
      </dsp:nvSpPr>
      <dsp:spPr>
        <a:xfrm rot="10800000">
          <a:off x="1535172" y="1213537"/>
          <a:ext cx="5168646" cy="933181"/>
        </a:xfrm>
        <a:prstGeom prst="homePlate">
          <a:avLst/>
        </a:prstGeom>
        <a:solidFill>
          <a:schemeClr val="accent2">
            <a:hueOff val="3177232"/>
            <a:satOff val="6500"/>
            <a:lumOff val="24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07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A</a:t>
          </a:r>
          <a:r>
            <a:rPr lang="en-US" sz="1800" kern="1200" smtClean="0"/>
            <a:t>rchitecture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Conceptual &amp; Logical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Business needs to data infrastructure</a:t>
          </a:r>
          <a:endParaRPr lang="en-US" sz="1400" kern="1200" dirty="0"/>
        </a:p>
      </dsp:txBody>
      <dsp:txXfrm rot="10800000">
        <a:off x="1768467" y="1213537"/>
        <a:ext cx="4935351" cy="933181"/>
      </dsp:txXfrm>
    </dsp:sp>
    <dsp:sp modelId="{15074B96-663B-4652-9A2C-C222D6790EFD}">
      <dsp:nvSpPr>
        <dsp:cNvPr id="0" name=""/>
        <dsp:cNvSpPr/>
      </dsp:nvSpPr>
      <dsp:spPr>
        <a:xfrm>
          <a:off x="1068581" y="1213537"/>
          <a:ext cx="933181" cy="9331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8225A-D96E-4B67-A07D-6379E582416F}">
      <dsp:nvSpPr>
        <dsp:cNvPr id="0" name=""/>
        <dsp:cNvSpPr/>
      </dsp:nvSpPr>
      <dsp:spPr>
        <a:xfrm rot="10800000">
          <a:off x="1524008" y="2406654"/>
          <a:ext cx="5168646" cy="933181"/>
        </a:xfrm>
        <a:prstGeom prst="homePlate">
          <a:avLst/>
        </a:prstGeom>
        <a:solidFill>
          <a:schemeClr val="accent2">
            <a:hueOff val="6354464"/>
            <a:satOff val="13001"/>
            <a:lumOff val="496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07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 &amp; Development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Best Practices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Proofs of concept</a:t>
          </a:r>
          <a:endParaRPr lang="en-US" sz="1400" kern="1200" dirty="0"/>
        </a:p>
      </dsp:txBody>
      <dsp:txXfrm rot="10800000">
        <a:off x="1757303" y="2406654"/>
        <a:ext cx="4935351" cy="933181"/>
      </dsp:txXfrm>
    </dsp:sp>
    <dsp:sp modelId="{43E9DDB1-B9AA-4E8A-8AB7-0B99187C8676}">
      <dsp:nvSpPr>
        <dsp:cNvPr id="0" name=""/>
        <dsp:cNvSpPr/>
      </dsp:nvSpPr>
      <dsp:spPr>
        <a:xfrm>
          <a:off x="1068581" y="2425280"/>
          <a:ext cx="933181" cy="93318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4F777-FB59-4792-A739-730935701281}">
      <dsp:nvSpPr>
        <dsp:cNvPr id="0" name=""/>
        <dsp:cNvSpPr/>
      </dsp:nvSpPr>
      <dsp:spPr>
        <a:xfrm rot="10800000">
          <a:off x="1535172" y="3637023"/>
          <a:ext cx="5168646" cy="933181"/>
        </a:xfrm>
        <a:prstGeom prst="homePlate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507" tIns="68580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Why won’t this….?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Configuration changes</a:t>
          </a:r>
          <a:endParaRPr lang="en-US" sz="1400" kern="1200" dirty="0"/>
        </a:p>
      </dsp:txBody>
      <dsp:txXfrm rot="10800000">
        <a:off x="1768467" y="3637023"/>
        <a:ext cx="4935351" cy="933181"/>
      </dsp:txXfrm>
    </dsp:sp>
    <dsp:sp modelId="{C6E68FD5-48F6-4425-80C3-EAF7C8FF9B6D}">
      <dsp:nvSpPr>
        <dsp:cNvPr id="0" name=""/>
        <dsp:cNvSpPr/>
      </dsp:nvSpPr>
      <dsp:spPr>
        <a:xfrm>
          <a:off x="1068581" y="3637023"/>
          <a:ext cx="933181" cy="93318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581424-DE77-4DA5-9FC0-7F94EB5D6EA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17C1113-FB44-4BD8-8EC8-9BFC059E8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ebmail.jackhenry.com/owa/redir.aspx?C=f65aa32565244b03a8f71c6e664aef36&amp;URL=http://click.icptrack.com/icp/relay.php?r=18568783&amp;msgid=93073&amp;act=S955&amp;c=1038228&amp;destination=http://www.axosoft.com/ontime/videos/scrum/?utm_source=iContact&amp;utm_medium=email&amp;utm_campaign=OnTime%20Newsletter&amp;utm_content=2012-02-28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xosoft.com/" TargetMode="External"/><Relationship Id="rId2" Type="http://schemas.openxmlformats.org/officeDocument/2006/relationships/hyperlink" Target="http://www.youtube.com/watch?feature=player_embedded&amp;v=XU0llRltyF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sfnyc/the-agile-buffet-tab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leankitkanban.com/" TargetMode="External"/><Relationship Id="rId2" Type="http://schemas.openxmlformats.org/officeDocument/2006/relationships/hyperlink" Target="http://agilezen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aronbjork/scrum-with-tfs-2010" TargetMode="External"/><Relationship Id="rId2" Type="http://schemas.openxmlformats.org/officeDocument/2006/relationships/hyperlink" Target="http://www.infoq.com/minibooks/kanban-scrum-miniboo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degumbo.com/" TargetMode="External"/><Relationship Id="rId4" Type="http://schemas.openxmlformats.org/officeDocument/2006/relationships/hyperlink" Target="mailto:stuart@codegumbo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manifesto.org/principle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Agile Database Administration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Stuart R. Ainsworth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5367143"/>
            <a:ext cx="4371833" cy="13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Algebra is like life…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what you HAVE to do, then do what you WANT to do.</a:t>
            </a:r>
          </a:p>
          <a:p>
            <a:r>
              <a:rPr lang="en-US" dirty="0" smtClean="0"/>
              <a:t>Get these out of order, and you’ll probably wind up in jail</a:t>
            </a:r>
          </a:p>
          <a:p>
            <a:endParaRPr lang="en-US" dirty="0"/>
          </a:p>
          <a:p>
            <a:r>
              <a:rPr lang="en-US" dirty="0" smtClean="0"/>
              <a:t>Agile methods are like algebra…</a:t>
            </a:r>
          </a:p>
          <a:p>
            <a:pPr lvl="1"/>
            <a:r>
              <a:rPr lang="en-US" dirty="0" smtClean="0"/>
              <a:t>Work according to the principles first.</a:t>
            </a:r>
          </a:p>
          <a:p>
            <a:pPr lvl="1"/>
            <a:r>
              <a:rPr lang="en-US" dirty="0" smtClean="0"/>
              <a:t>Choose the method by which you want to work.</a:t>
            </a:r>
          </a:p>
        </p:txBody>
      </p:sp>
    </p:spTree>
    <p:extLst>
      <p:ext uri="{BB962C8B-B14F-4D97-AF65-F5344CB8AC3E}">
        <p14:creationId xmlns:p14="http://schemas.microsoft.com/office/powerpoint/2010/main" val="9053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&amp;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608491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Agile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pic>
        <p:nvPicPr>
          <p:cNvPr id="4098" name="Picture 2" descr="scrum overview 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89829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Scrum: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Product Backlog</a:t>
            </a:r>
          </a:p>
          <a:p>
            <a:r>
              <a:rPr lang="en-US" dirty="0" smtClean="0"/>
              <a:t>Release Backlog</a:t>
            </a:r>
          </a:p>
          <a:p>
            <a:r>
              <a:rPr lang="en-US" dirty="0" smtClean="0"/>
              <a:t>Scrum Backlog</a:t>
            </a:r>
          </a:p>
          <a:p>
            <a:r>
              <a:rPr lang="en-US" dirty="0" err="1" smtClean="0"/>
              <a:t>Burndown</a:t>
            </a:r>
            <a:r>
              <a:rPr lang="en-US" dirty="0" smtClean="0"/>
              <a:t> chart</a:t>
            </a:r>
          </a:p>
          <a:p>
            <a:r>
              <a:rPr lang="en-US" dirty="0" smtClean="0"/>
              <a:t>Daily Standup (Scrum)</a:t>
            </a:r>
          </a:p>
          <a:p>
            <a:r>
              <a:rPr lang="en-US" dirty="0" smtClean="0"/>
              <a:t>Sprint Retrospective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www.youtube.com/watch?feature=player_embedded&amp;v=XU0llRltyFM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http://axosoft.com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91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pic>
        <p:nvPicPr>
          <p:cNvPr id="4100" name="Picture 4" descr="http://www.projecttimes.com/images/stories/scru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62800" cy="502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most popular form of agile development in use today?</a:t>
            </a:r>
          </a:p>
          <a:p>
            <a:endParaRPr lang="en-US" dirty="0" smtClean="0"/>
          </a:p>
          <a:p>
            <a:r>
              <a:rPr lang="en-US" dirty="0" err="1" smtClean="0"/>
              <a:t>ScrumBut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Agile Philosophy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Database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go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still talking about development at this point; what happened to Database Administration?</a:t>
            </a:r>
          </a:p>
          <a:p>
            <a:pPr lvl="1"/>
            <a:r>
              <a:rPr lang="en-US" dirty="0" smtClean="0"/>
              <a:t>We’re going to be agile in our approach to agile.</a:t>
            </a:r>
          </a:p>
          <a:p>
            <a:pPr lvl="2"/>
            <a:r>
              <a:rPr lang="en-US" dirty="0" smtClean="0"/>
              <a:t>Borrow what we can, discard the rest.</a:t>
            </a:r>
          </a:p>
          <a:p>
            <a:pPr lvl="2"/>
            <a:r>
              <a:rPr lang="en-US" dirty="0" smtClean="0"/>
              <a:t>Focus on communication, shared ownership</a:t>
            </a:r>
          </a:p>
          <a:p>
            <a:pPr lvl="1"/>
            <a:r>
              <a:rPr lang="en-US" dirty="0" smtClean="0"/>
              <a:t>What are the key differences between them?</a:t>
            </a:r>
          </a:p>
          <a:p>
            <a:pPr lvl="2"/>
            <a:r>
              <a:rPr lang="en-US" dirty="0" smtClean="0"/>
              <a:t>Development is product-focused</a:t>
            </a:r>
          </a:p>
          <a:p>
            <a:pPr lvl="2"/>
            <a:r>
              <a:rPr lang="en-US" dirty="0" smtClean="0"/>
              <a:t>Administration is service-focused</a:t>
            </a:r>
          </a:p>
        </p:txBody>
      </p:sp>
    </p:spTree>
    <p:extLst>
      <p:ext uri="{BB962C8B-B14F-4D97-AF65-F5344CB8AC3E}">
        <p14:creationId xmlns:p14="http://schemas.microsoft.com/office/powerpoint/2010/main" val="24304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Buffet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at Tech-ED 2011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www.slideshare.net/sfnyc/the-agile-buffet-table</a:t>
            </a:r>
            <a:endParaRPr lang="en-US" dirty="0" smtClean="0"/>
          </a:p>
          <a:p>
            <a:pPr lvl="1"/>
            <a:r>
              <a:rPr lang="en-US" dirty="0" smtClean="0"/>
              <a:t>Joel </a:t>
            </a:r>
            <a:r>
              <a:rPr lang="en-US" dirty="0" err="1" smtClean="0"/>
              <a:t>Semeniuk</a:t>
            </a:r>
            <a:r>
              <a:rPr lang="en-US" dirty="0" smtClean="0"/>
              <a:t> and Steve Forte</a:t>
            </a:r>
          </a:p>
          <a:p>
            <a:pPr lvl="1"/>
            <a:r>
              <a:rPr lang="en-US" dirty="0" smtClean="0"/>
              <a:t>OK to mix-and-match, but adhere to principles</a:t>
            </a:r>
          </a:p>
        </p:txBody>
      </p:sp>
    </p:spTree>
    <p:extLst>
      <p:ext uri="{BB962C8B-B14F-4D97-AF65-F5344CB8AC3E}">
        <p14:creationId xmlns:p14="http://schemas.microsoft.com/office/powerpoint/2010/main" val="33405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 of newly-formed Database Administration group for a financial security company.</a:t>
            </a:r>
          </a:p>
          <a:p>
            <a:r>
              <a:rPr lang="en-US" dirty="0" smtClean="0"/>
              <a:t>Former Data Architect; 6 years working primarily in a development department</a:t>
            </a:r>
            <a:endParaRPr lang="en-US" dirty="0"/>
          </a:p>
          <a:p>
            <a:r>
              <a:rPr lang="en-US" dirty="0"/>
              <a:t>Prior experience as DBA and a reporting/database developer</a:t>
            </a:r>
          </a:p>
          <a:p>
            <a:r>
              <a:rPr lang="en-US" dirty="0" err="1"/>
              <a:t>AtlantaMDF</a:t>
            </a:r>
            <a:r>
              <a:rPr lang="en-US" dirty="0"/>
              <a:t> Chapter </a:t>
            </a:r>
            <a:r>
              <a:rPr lang="en-US" dirty="0" smtClean="0"/>
              <a:t>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Scrum and IT </a:t>
            </a:r>
            <a:r>
              <a:rPr lang="en-US" dirty="0" err="1" smtClean="0"/>
              <a:t>Mgmt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Scrum is cyclical</a:t>
            </a:r>
          </a:p>
          <a:p>
            <a:pPr lvl="1"/>
            <a:r>
              <a:rPr lang="en-US" dirty="0" smtClean="0"/>
              <a:t>Tasks over period of time</a:t>
            </a:r>
          </a:p>
          <a:p>
            <a:pPr lvl="1"/>
            <a:r>
              <a:rPr lang="en-US" dirty="0" smtClean="0"/>
              <a:t>Most work estimated before sprint starts</a:t>
            </a:r>
          </a:p>
          <a:p>
            <a:pPr lvl="2"/>
            <a:r>
              <a:rPr lang="en-US" dirty="0" smtClean="0"/>
              <a:t>Always some percentage of new work</a:t>
            </a:r>
          </a:p>
          <a:p>
            <a:pPr lvl="2"/>
            <a:r>
              <a:rPr lang="en-US" dirty="0" smtClean="0"/>
              <a:t>Estimates may not be valid</a:t>
            </a:r>
          </a:p>
          <a:p>
            <a:r>
              <a:rPr lang="en-US" dirty="0" smtClean="0"/>
              <a:t>IT </a:t>
            </a:r>
            <a:r>
              <a:rPr lang="en-US" dirty="0" err="1" smtClean="0"/>
              <a:t>Mgmt</a:t>
            </a:r>
            <a:r>
              <a:rPr lang="en-US" dirty="0" smtClean="0"/>
              <a:t> (including DBA) is more reactive</a:t>
            </a:r>
          </a:p>
          <a:p>
            <a:pPr lvl="1"/>
            <a:r>
              <a:rPr lang="en-US" dirty="0" smtClean="0"/>
              <a:t>Tasks come as needed</a:t>
            </a:r>
          </a:p>
          <a:p>
            <a:pPr lvl="1"/>
            <a:r>
              <a:rPr lang="en-US" dirty="0" smtClean="0"/>
              <a:t>Difficult to estimate small projects</a:t>
            </a:r>
          </a:p>
        </p:txBody>
      </p:sp>
    </p:spTree>
    <p:extLst>
      <p:ext uri="{BB962C8B-B14F-4D97-AF65-F5344CB8AC3E}">
        <p14:creationId xmlns:p14="http://schemas.microsoft.com/office/powerpoint/2010/main" val="42031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and IT </a:t>
            </a:r>
            <a:r>
              <a:rPr lang="en-US" dirty="0" err="1" smtClean="0"/>
              <a:t>Mgmt</a:t>
            </a:r>
            <a:endParaRPr lang="en-US" dirty="0"/>
          </a:p>
        </p:txBody>
      </p:sp>
      <p:pic>
        <p:nvPicPr>
          <p:cNvPr id="6146" name="Picture 2" descr="http://howtogeekon.com/wp-content/uploads/2010/05/square-peg-round-h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30" y="1524000"/>
            <a:ext cx="3497470" cy="49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from Agile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AGILE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Business people and developers must </a:t>
            </a:r>
            <a:r>
              <a:rPr lang="en-US" dirty="0" smtClean="0"/>
              <a:t>work together </a:t>
            </a:r>
            <a:r>
              <a:rPr lang="en-US" dirty="0"/>
              <a:t>daily throughout the project.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Welcome changing requirements, even late in </a:t>
            </a:r>
            <a:r>
              <a:rPr lang="en-US" dirty="0" smtClean="0"/>
              <a:t>development</a:t>
            </a:r>
            <a:r>
              <a:rPr lang="en-US" dirty="0"/>
              <a:t>. Agile processes harness change for the customer's competitive advantage.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best architectures, requirements, and designs emerge from self-organizing teams.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IT MANAGEMENT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dirty="0" smtClean="0"/>
              <a:t>Team </a:t>
            </a:r>
            <a:r>
              <a:rPr lang="en-US" dirty="0"/>
              <a:t>interaction</a:t>
            </a:r>
          </a:p>
          <a:p>
            <a:pPr marL="118872" indent="0">
              <a:buNone/>
            </a:pPr>
            <a:r>
              <a:rPr lang="en-US" dirty="0"/>
              <a:t>Business interaction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Simple</a:t>
            </a:r>
            <a:r>
              <a:rPr lang="en-US" dirty="0"/>
              <a:t>, flexible processes</a:t>
            </a:r>
          </a:p>
          <a:p>
            <a:pPr marL="118872" indent="0">
              <a:buNone/>
            </a:pPr>
            <a:r>
              <a:rPr lang="en-US" dirty="0"/>
              <a:t>Measure “cost-of-change”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Team </a:t>
            </a:r>
            <a:r>
              <a:rPr lang="en-US" dirty="0"/>
              <a:t>must “buy in” to process</a:t>
            </a:r>
          </a:p>
          <a:p>
            <a:pPr marL="118872" indent="0">
              <a:buNone/>
            </a:pPr>
            <a:r>
              <a:rPr lang="en-US" dirty="0"/>
              <a:t>Team members should play to their strengths.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From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Standups</a:t>
            </a:r>
          </a:p>
          <a:p>
            <a:pPr lvl="1"/>
            <a:r>
              <a:rPr lang="en-US" dirty="0" smtClean="0"/>
              <a:t>Consistent </a:t>
            </a:r>
            <a:r>
              <a:rPr lang="en-US" dirty="0" err="1" smtClean="0"/>
              <a:t>touchpoints</a:t>
            </a:r>
            <a:endParaRPr lang="en-US" dirty="0" smtClean="0"/>
          </a:p>
          <a:p>
            <a:pPr lvl="1"/>
            <a:r>
              <a:rPr lang="en-US" dirty="0" smtClean="0"/>
              <a:t>Don’t ignore spontaneous conversations</a:t>
            </a:r>
          </a:p>
          <a:p>
            <a:r>
              <a:rPr lang="en-US" dirty="0" smtClean="0"/>
              <a:t>Task Assignment</a:t>
            </a:r>
          </a:p>
          <a:p>
            <a:pPr lvl="1"/>
            <a:r>
              <a:rPr lang="en-US" dirty="0" smtClean="0"/>
              <a:t>Work items have phases</a:t>
            </a:r>
          </a:p>
          <a:p>
            <a:pPr lvl="1"/>
            <a:r>
              <a:rPr lang="en-US" dirty="0" smtClean="0"/>
              <a:t>Team members have assignments</a:t>
            </a:r>
          </a:p>
        </p:txBody>
      </p:sp>
    </p:spTree>
    <p:extLst>
      <p:ext uri="{BB962C8B-B14F-4D97-AF65-F5344CB8AC3E}">
        <p14:creationId xmlns:p14="http://schemas.microsoft.com/office/powerpoint/2010/main" val="18605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Consider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Managing the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&amp;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659828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7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&amp;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865929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054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Literally means “sign board” in Japanese</a:t>
            </a:r>
          </a:p>
          <a:p>
            <a:r>
              <a:rPr lang="en-US" dirty="0" smtClean="0"/>
              <a:t>Modeled after manufacturing methodology</a:t>
            </a:r>
          </a:p>
          <a:p>
            <a:pPr lvl="1"/>
            <a:r>
              <a:rPr lang="en-US" dirty="0" smtClean="0"/>
              <a:t>Developed by Toyota</a:t>
            </a:r>
          </a:p>
          <a:p>
            <a:pPr lvl="1"/>
            <a:r>
              <a:rPr lang="en-US" dirty="0" smtClean="0"/>
              <a:t>Based on lean models (simple and effective)</a:t>
            </a:r>
          </a:p>
          <a:p>
            <a:r>
              <a:rPr lang="en-US" dirty="0" smtClean="0"/>
              <a:t>Not specifically “agile”</a:t>
            </a:r>
          </a:p>
          <a:p>
            <a:pPr lvl="1"/>
            <a:r>
              <a:rPr lang="en-US" dirty="0" smtClean="0"/>
              <a:t>Consistent with agile principles</a:t>
            </a:r>
          </a:p>
          <a:p>
            <a:pPr lvl="1"/>
            <a:r>
              <a:rPr lang="en-US" dirty="0" smtClean="0"/>
              <a:t>Can be used in conjunction with other methods  </a:t>
            </a:r>
          </a:p>
        </p:txBody>
      </p:sp>
    </p:spTree>
    <p:extLst>
      <p:ext uri="{BB962C8B-B14F-4D97-AF65-F5344CB8AC3E}">
        <p14:creationId xmlns:p14="http://schemas.microsoft.com/office/powerpoint/2010/main" val="19395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r>
              <a:rPr lang="en-US" dirty="0" smtClean="0"/>
              <a:t>: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what you do </a:t>
            </a:r>
            <a:r>
              <a:rPr lang="en-US" dirty="0" smtClean="0"/>
              <a:t>now</a:t>
            </a:r>
          </a:p>
          <a:p>
            <a:r>
              <a:rPr lang="en-US" dirty="0" smtClean="0"/>
              <a:t>Agree </a:t>
            </a:r>
            <a:r>
              <a:rPr lang="en-US" dirty="0"/>
              <a:t>to pursue incremental, evolutionary </a:t>
            </a:r>
            <a:r>
              <a:rPr lang="en-US" dirty="0" smtClean="0"/>
              <a:t>change</a:t>
            </a:r>
          </a:p>
          <a:p>
            <a:r>
              <a:rPr lang="en-US" dirty="0" smtClean="0"/>
              <a:t>Respect </a:t>
            </a:r>
            <a:r>
              <a:rPr lang="en-US" dirty="0"/>
              <a:t>the current process, roles, responsibilities &amp; titles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4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r>
              <a:rPr lang="en-US" dirty="0" smtClean="0"/>
              <a:t>: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Visualize the </a:t>
            </a:r>
            <a:r>
              <a:rPr lang="en-US" dirty="0" smtClean="0"/>
              <a:t>workflow</a:t>
            </a:r>
            <a:endParaRPr lang="en-US" dirty="0"/>
          </a:p>
          <a:p>
            <a:r>
              <a:rPr lang="en-US" dirty="0"/>
              <a:t>Limit </a:t>
            </a:r>
            <a:r>
              <a:rPr lang="en-US" dirty="0" smtClean="0"/>
              <a:t>WIP</a:t>
            </a:r>
            <a:endParaRPr lang="en-US" dirty="0"/>
          </a:p>
          <a:p>
            <a:r>
              <a:rPr lang="en-US" dirty="0"/>
              <a:t>Manage </a:t>
            </a:r>
            <a:r>
              <a:rPr lang="en-US" dirty="0" smtClean="0"/>
              <a:t>flow</a:t>
            </a:r>
            <a:endParaRPr lang="en-US" dirty="0"/>
          </a:p>
          <a:p>
            <a:r>
              <a:rPr lang="en-US" dirty="0"/>
              <a:t>Make Process Policies </a:t>
            </a:r>
            <a:r>
              <a:rPr lang="en-US" dirty="0" smtClean="0"/>
              <a:t>Explicit</a:t>
            </a:r>
            <a:endParaRPr lang="en-US" dirty="0"/>
          </a:p>
          <a:p>
            <a:r>
              <a:rPr lang="en-US" dirty="0"/>
              <a:t>Improve </a:t>
            </a:r>
            <a:r>
              <a:rPr lang="en-US" dirty="0" smtClean="0"/>
              <a:t>Collaboratively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53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 as a database developer</a:t>
            </a:r>
          </a:p>
          <a:p>
            <a:pPr lvl="1"/>
            <a:r>
              <a:rPr lang="en-US" dirty="0" smtClean="0"/>
              <a:t>Scrum in the workplace</a:t>
            </a:r>
          </a:p>
          <a:p>
            <a:pPr lvl="1"/>
            <a:r>
              <a:rPr lang="en-US" dirty="0" smtClean="0"/>
              <a:t>Scrum BOF meetings at </a:t>
            </a:r>
            <a:r>
              <a:rPr lang="en-US" dirty="0" err="1" smtClean="0"/>
              <a:t>TechED</a:t>
            </a:r>
            <a:endParaRPr lang="en-US" dirty="0" smtClean="0"/>
          </a:p>
          <a:p>
            <a:pPr lvl="1"/>
            <a:r>
              <a:rPr lang="en-US" dirty="0" smtClean="0"/>
              <a:t>Review of literature</a:t>
            </a:r>
          </a:p>
          <a:p>
            <a:r>
              <a:rPr lang="en-US" dirty="0" smtClean="0"/>
              <a:t>Promotion to Manager</a:t>
            </a:r>
          </a:p>
          <a:p>
            <a:pPr lvl="1"/>
            <a:r>
              <a:rPr lang="en-US" dirty="0" smtClean="0"/>
              <a:t>Stack of work</a:t>
            </a:r>
          </a:p>
          <a:p>
            <a:pPr lvl="1"/>
            <a:r>
              <a:rPr lang="en-US" dirty="0" smtClean="0"/>
              <a:t>Needed to find a way to manage the workload</a:t>
            </a:r>
          </a:p>
        </p:txBody>
      </p:sp>
    </p:spTree>
    <p:extLst>
      <p:ext uri="{BB962C8B-B14F-4D97-AF65-F5344CB8AC3E}">
        <p14:creationId xmlns:p14="http://schemas.microsoft.com/office/powerpoint/2010/main" val="15016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r>
              <a:rPr lang="en-US" dirty="0" smtClean="0"/>
              <a:t>: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Card (Work)</a:t>
            </a:r>
            <a:endParaRPr lang="en-US" dirty="0"/>
          </a:p>
          <a:p>
            <a:r>
              <a:rPr lang="en-US" dirty="0" smtClean="0"/>
              <a:t>Phases</a:t>
            </a:r>
          </a:p>
          <a:p>
            <a:r>
              <a:rPr lang="en-US" dirty="0" err="1" smtClean="0"/>
              <a:t>Swimlanes</a:t>
            </a:r>
            <a:endParaRPr lang="en-US" dirty="0" smtClean="0"/>
          </a:p>
          <a:p>
            <a:r>
              <a:rPr lang="en-US" dirty="0" smtClean="0"/>
              <a:t>WIP</a:t>
            </a:r>
          </a:p>
          <a:p>
            <a:r>
              <a:rPr lang="en-US" dirty="0" smtClean="0"/>
              <a:t>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Whiteboards</a:t>
            </a:r>
            <a:endParaRPr lang="en-US" dirty="0"/>
          </a:p>
        </p:txBody>
      </p:sp>
      <p:pic>
        <p:nvPicPr>
          <p:cNvPr id="1026" name="Picture 2" descr="http://www.personalkanban.com/pk/wp-content/uploads/2009/08/whiteboards-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11490"/>
            <a:ext cx="6192672" cy="4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8376"/>
            <a:ext cx="7239000" cy="59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</a:t>
            </a:r>
            <a:r>
              <a:rPr lang="en-US" dirty="0" err="1" smtClean="0"/>
              <a:t>Kanban</a:t>
            </a:r>
            <a:r>
              <a:rPr lang="en-US" dirty="0" smtClean="0"/>
              <a:t>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http://AgileZen.com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http://leankitkanban.com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Low-cost (free) project boards</a:t>
            </a:r>
          </a:p>
          <a:p>
            <a:r>
              <a:rPr lang="en-US" dirty="0" smtClean="0"/>
              <a:t>We chose </a:t>
            </a:r>
            <a:r>
              <a:rPr lang="en-US" dirty="0" err="1" smtClean="0"/>
              <a:t>LeanKit</a:t>
            </a:r>
            <a:endParaRPr lang="en-US" dirty="0" smtClean="0"/>
          </a:p>
          <a:p>
            <a:pPr lvl="1"/>
            <a:r>
              <a:rPr lang="en-US" dirty="0" smtClean="0"/>
              <a:t>More users at free level</a:t>
            </a:r>
          </a:p>
          <a:p>
            <a:pPr lvl="1"/>
            <a:r>
              <a:rPr lang="en-US" dirty="0" smtClean="0"/>
              <a:t>Better reporting</a:t>
            </a:r>
          </a:p>
          <a:p>
            <a:pPr lvl="1"/>
            <a:r>
              <a:rPr lang="en-US" dirty="0" err="1" smtClean="0"/>
              <a:t>Swimlanes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LeanKit</a:t>
            </a:r>
            <a:r>
              <a:rPr lang="en-US" dirty="0" smtClean="0"/>
              <a:t> </a:t>
            </a:r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My Team Does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beginning….</a:t>
            </a:r>
          </a:p>
          <a:p>
            <a:r>
              <a:rPr lang="en-US" dirty="0" smtClean="0"/>
              <a:t>Story </a:t>
            </a:r>
            <a:r>
              <a:rPr lang="en-US" dirty="0"/>
              <a:t>Card (Work</a:t>
            </a:r>
            <a:r>
              <a:rPr lang="en-US" dirty="0" smtClean="0"/>
              <a:t>) – Each story represents 4 hours of work</a:t>
            </a:r>
          </a:p>
          <a:p>
            <a:pPr lvl="1"/>
            <a:r>
              <a:rPr lang="en-US" dirty="0" smtClean="0"/>
              <a:t>Excludes daily repetitious tasks </a:t>
            </a:r>
          </a:p>
          <a:p>
            <a:pPr lvl="2"/>
            <a:r>
              <a:rPr lang="en-US" dirty="0" smtClean="0"/>
              <a:t>Monitoring</a:t>
            </a:r>
          </a:p>
          <a:p>
            <a:pPr lvl="2"/>
            <a:r>
              <a:rPr lang="en-US" dirty="0" smtClean="0"/>
              <a:t>Maintenance</a:t>
            </a:r>
          </a:p>
          <a:p>
            <a:r>
              <a:rPr lang="en-US" dirty="0" smtClean="0"/>
              <a:t>Daily Standups to review cards</a:t>
            </a:r>
          </a:p>
          <a:p>
            <a:pPr lvl="1"/>
            <a:r>
              <a:rPr lang="en-US" dirty="0" smtClean="0"/>
              <a:t>Product Owners invited</a:t>
            </a:r>
            <a:endParaRPr lang="en-US" dirty="0"/>
          </a:p>
          <a:p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07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My Team Does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Phases – Actual steps of workflow</a:t>
            </a:r>
          </a:p>
          <a:p>
            <a:pPr lvl="1"/>
            <a:r>
              <a:rPr lang="en-US" dirty="0" smtClean="0"/>
              <a:t>Doing – Things we’re actually working on.</a:t>
            </a:r>
          </a:p>
          <a:p>
            <a:pPr lvl="1"/>
            <a:r>
              <a:rPr lang="en-US" dirty="0" smtClean="0"/>
              <a:t>To Do – Things we’ll do next.</a:t>
            </a:r>
          </a:p>
          <a:p>
            <a:pPr lvl="1"/>
            <a:r>
              <a:rPr lang="en-US" dirty="0" smtClean="0"/>
              <a:t>Done – Tasks that are complete.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Backlog – Half-baked ideas/stories</a:t>
            </a:r>
          </a:p>
          <a:p>
            <a:pPr lvl="1"/>
            <a:r>
              <a:rPr lang="en-US" dirty="0" smtClean="0"/>
              <a:t>Archive – Stuff that’s really done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Doing (Waiting) – Things we need to pause on</a:t>
            </a:r>
          </a:p>
          <a:p>
            <a:pPr lvl="1"/>
            <a:r>
              <a:rPr lang="en-US" dirty="0" smtClean="0"/>
              <a:t>Handoff to </a:t>
            </a:r>
            <a:r>
              <a:rPr lang="en-US" dirty="0" err="1" smtClean="0"/>
              <a:t>Dev</a:t>
            </a:r>
            <a:r>
              <a:rPr lang="en-US" dirty="0" smtClean="0"/>
              <a:t> – Things we can’t fix; off to </a:t>
            </a:r>
            <a:r>
              <a:rPr lang="en-US" dirty="0" err="1" smtClean="0"/>
              <a:t>devs</a:t>
            </a:r>
            <a:r>
              <a:rPr lang="en-US" dirty="0" smtClean="0"/>
              <a:t>.</a:t>
            </a: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59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My Team Does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Swimlanes</a:t>
            </a:r>
            <a:r>
              <a:rPr lang="en-US" dirty="0" smtClean="0"/>
              <a:t> – we don’t use them (yet)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WIP – </a:t>
            </a:r>
          </a:p>
          <a:p>
            <a:pPr lvl="1"/>
            <a:r>
              <a:rPr lang="en-US" dirty="0" smtClean="0"/>
              <a:t>To Do: 4 per team member</a:t>
            </a:r>
          </a:p>
          <a:p>
            <a:pPr lvl="1"/>
            <a:r>
              <a:rPr lang="en-US" dirty="0" smtClean="0"/>
              <a:t>Doing (Active) 2 stories per member, -1 per team</a:t>
            </a:r>
          </a:p>
          <a:p>
            <a:pPr lvl="1"/>
            <a:r>
              <a:rPr lang="en-US" dirty="0" smtClean="0"/>
              <a:t>Doing (Waiting) 1 per member</a:t>
            </a:r>
          </a:p>
          <a:p>
            <a:pPr lvl="2"/>
            <a:r>
              <a:rPr lang="en-US" dirty="0" smtClean="0"/>
              <a:t>Standups allow shift of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My Team Does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Cycle Time – how long it takes for a story to move from “To Do” to “Done”</a:t>
            </a:r>
            <a:endParaRPr lang="en-US" dirty="0"/>
          </a:p>
          <a:p>
            <a:pPr lvl="1"/>
            <a:r>
              <a:rPr lang="en-US" dirty="0" smtClean="0"/>
              <a:t>Cumulative Flow – flow of work from phase to phase and growth over time</a:t>
            </a:r>
          </a:p>
        </p:txBody>
      </p:sp>
    </p:spTree>
    <p:extLst>
      <p:ext uri="{BB962C8B-B14F-4D97-AF65-F5344CB8AC3E}">
        <p14:creationId xmlns:p14="http://schemas.microsoft.com/office/powerpoint/2010/main" val="5650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Time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384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5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Agile</a:t>
            </a:r>
            <a:r>
              <a:rPr lang="en-US" baseline="0" dirty="0" smtClean="0"/>
              <a:t> development principles</a:t>
            </a:r>
          </a:p>
          <a:p>
            <a:r>
              <a:rPr lang="en-US" baseline="0" dirty="0" smtClean="0"/>
              <a:t>Extend Agile philosophy to DBA work</a:t>
            </a:r>
          </a:p>
          <a:p>
            <a:r>
              <a:rPr lang="en-US" baseline="0" dirty="0" smtClean="0"/>
              <a:t>Suggest methods of managing DBA work.</a:t>
            </a:r>
          </a:p>
        </p:txBody>
      </p:sp>
    </p:spTree>
    <p:extLst>
      <p:ext uri="{BB962C8B-B14F-4D97-AF65-F5344CB8AC3E}">
        <p14:creationId xmlns:p14="http://schemas.microsoft.com/office/powerpoint/2010/main" val="22481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Flow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3" y="2057400"/>
            <a:ext cx="8237127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8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My Team Does it (</a:t>
            </a:r>
            <a:r>
              <a:rPr lang="en-US" dirty="0" err="1" smtClean="0"/>
              <a:t>Redux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change…</a:t>
            </a:r>
          </a:p>
          <a:p>
            <a:r>
              <a:rPr lang="en-US" dirty="0" smtClean="0"/>
              <a:t>Not enough depth in reporting</a:t>
            </a:r>
          </a:p>
          <a:p>
            <a:pPr lvl="1"/>
            <a:r>
              <a:rPr lang="en-US" dirty="0" smtClean="0"/>
              <a:t>No vision into WHERE efforts were being spent</a:t>
            </a:r>
          </a:p>
          <a:p>
            <a:pPr lvl="1"/>
            <a:r>
              <a:rPr lang="en-US" dirty="0" smtClean="0"/>
              <a:t>Great for tracking bugs, but not for insight into “heading off fires”</a:t>
            </a:r>
          </a:p>
        </p:txBody>
      </p:sp>
    </p:spTree>
    <p:extLst>
      <p:ext uri="{BB962C8B-B14F-4D97-AF65-F5344CB8AC3E}">
        <p14:creationId xmlns:p14="http://schemas.microsoft.com/office/powerpoint/2010/main" val="26535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My Team Does It (</a:t>
            </a:r>
            <a:r>
              <a:rPr lang="en-US" dirty="0" err="1" smtClean="0"/>
              <a:t>Redux</a:t>
            </a:r>
            <a:r>
              <a:rPr lang="en-US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051170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5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My Team Does It (</a:t>
            </a:r>
            <a:r>
              <a:rPr lang="en-US" dirty="0" err="1" smtClean="0"/>
              <a:t>Redux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Cards are now typed by categories</a:t>
            </a:r>
          </a:p>
          <a:p>
            <a:pPr lvl="1"/>
            <a:r>
              <a:rPr lang="en-US" dirty="0" smtClean="0"/>
              <a:t>Card base unit is 1 hour</a:t>
            </a:r>
          </a:p>
          <a:p>
            <a:pPr lvl="1"/>
            <a:r>
              <a:rPr lang="en-US" dirty="0" smtClean="0"/>
              <a:t>Card size increments in hours</a:t>
            </a:r>
          </a:p>
          <a:p>
            <a:pPr lvl="1"/>
            <a:r>
              <a:rPr lang="en-US" dirty="0" smtClean="0"/>
              <a:t>WIP in lanes based on card, not size</a:t>
            </a:r>
          </a:p>
          <a:p>
            <a:r>
              <a:rPr lang="en-US" dirty="0" smtClean="0"/>
              <a:t>Backlog is no longer used</a:t>
            </a:r>
          </a:p>
          <a:p>
            <a:r>
              <a:rPr lang="en-US" dirty="0" smtClean="0"/>
              <a:t>Added new reports</a:t>
            </a:r>
          </a:p>
          <a:p>
            <a:pPr lvl="1"/>
            <a:r>
              <a:rPr lang="en-US" dirty="0" smtClean="0"/>
              <a:t>Card distribution (percentage)</a:t>
            </a:r>
          </a:p>
          <a:p>
            <a:pPr lvl="1"/>
            <a:r>
              <a:rPr lang="en-US" dirty="0" smtClean="0"/>
              <a:t>Reports now demonstrate overages</a:t>
            </a:r>
          </a:p>
        </p:txBody>
      </p:sp>
    </p:spTree>
    <p:extLst>
      <p:ext uri="{BB962C8B-B14F-4D97-AF65-F5344CB8AC3E}">
        <p14:creationId xmlns:p14="http://schemas.microsoft.com/office/powerpoint/2010/main" val="36785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Distribution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1828800"/>
            <a:ext cx="47148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Cyclical</a:t>
            </a:r>
          </a:p>
          <a:p>
            <a:r>
              <a:rPr lang="en-US" dirty="0" smtClean="0"/>
              <a:t>Time-Boxed</a:t>
            </a:r>
          </a:p>
          <a:p>
            <a:r>
              <a:rPr lang="en-US" dirty="0" smtClean="0"/>
              <a:t>Change is expected</a:t>
            </a:r>
          </a:p>
          <a:p>
            <a:r>
              <a:rPr lang="en-US" dirty="0"/>
              <a:t>Fundamental shift in </a:t>
            </a:r>
            <a:r>
              <a:rPr lang="en-US" dirty="0" smtClean="0"/>
              <a:t>processes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Open-ended</a:t>
            </a:r>
          </a:p>
          <a:p>
            <a:r>
              <a:rPr lang="en-US" dirty="0" smtClean="0"/>
              <a:t>Work-boxed</a:t>
            </a:r>
          </a:p>
          <a:p>
            <a:r>
              <a:rPr lang="en-US" dirty="0" smtClean="0"/>
              <a:t>Change is irrelevant</a:t>
            </a:r>
          </a:p>
          <a:p>
            <a:r>
              <a:rPr lang="en-US" dirty="0"/>
              <a:t>Can be used in conjunction with existing processes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Scrum and </a:t>
            </a:r>
            <a:r>
              <a:rPr lang="en-US" dirty="0" err="1" smtClean="0"/>
              <a:t>Kanban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www.infoq.com/minibooks/kanban-scrum-minibook</a:t>
            </a:r>
            <a:endParaRPr lang="en-US" dirty="0" smtClean="0"/>
          </a:p>
          <a:p>
            <a:pPr marL="118872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www.slideshare.net/aaronbjork/scrum-with-tfs-2010</a:t>
            </a:r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r>
              <a:rPr lang="en-US" dirty="0" smtClean="0">
                <a:hlinkClick r:id="rId4"/>
              </a:rPr>
              <a:t>stuart@codegumbo.com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>
                <a:hlinkClick r:id="rId5"/>
              </a:rPr>
              <a:t>http://www.codegumbo.com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codegumbo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r>
              <a:rPr lang="en-US" baseline="0" dirty="0" smtClean="0"/>
              <a:t>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Agile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Agile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Development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/>
              <a:t>In February 2001, 17 software </a:t>
            </a:r>
            <a:r>
              <a:rPr lang="en-US" dirty="0" smtClean="0"/>
              <a:t>developers </a:t>
            </a:r>
            <a:r>
              <a:rPr lang="en-US" dirty="0"/>
              <a:t>met at the Snowbird, Utah resort, to discuss lightweight development methods. They published the </a:t>
            </a:r>
            <a:r>
              <a:rPr lang="en-US" i="1" dirty="0"/>
              <a:t>Manifesto for Agile Software </a:t>
            </a:r>
            <a:r>
              <a:rPr lang="en-US" i="1" dirty="0" smtClean="0"/>
              <a:t>Development</a:t>
            </a:r>
            <a:r>
              <a:rPr lang="en-US" baseline="30000" dirty="0"/>
              <a:t> </a:t>
            </a:r>
            <a:r>
              <a:rPr lang="en-US" dirty="0" smtClean="0"/>
              <a:t>to </a:t>
            </a:r>
            <a:r>
              <a:rPr lang="en-US" dirty="0"/>
              <a:t>define the approach now known as agile software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8728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Manifesto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are uncovering better ways of developing</a:t>
            </a:r>
            <a:br>
              <a:rPr lang="en-US" dirty="0"/>
            </a:br>
            <a:r>
              <a:rPr lang="en-US" dirty="0"/>
              <a:t>software by doing it and helping others do it.</a:t>
            </a:r>
            <a:br>
              <a:rPr lang="en-US" dirty="0"/>
            </a:br>
            <a:r>
              <a:rPr lang="en-US" dirty="0"/>
              <a:t>Through this work we have come to value: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 smtClean="0"/>
              <a:t>Individuals and interactions</a:t>
            </a:r>
            <a:r>
              <a:rPr lang="en-US" dirty="0" smtClean="0"/>
              <a:t> over processes and tools</a:t>
            </a:r>
            <a:br>
              <a:rPr lang="en-US" dirty="0" smtClean="0"/>
            </a:br>
            <a:r>
              <a:rPr lang="en-US" b="1" dirty="0" smtClean="0"/>
              <a:t>Working software</a:t>
            </a:r>
            <a:r>
              <a:rPr lang="en-US" dirty="0" smtClean="0"/>
              <a:t> over comprehensive documentation</a:t>
            </a:r>
            <a:br>
              <a:rPr lang="en-US" dirty="0" smtClean="0"/>
            </a:br>
            <a:r>
              <a:rPr lang="en-US" b="1" dirty="0" smtClean="0"/>
              <a:t>Customer collaboration</a:t>
            </a:r>
            <a:r>
              <a:rPr lang="en-US" dirty="0" smtClean="0"/>
              <a:t> over contract negotiation</a:t>
            </a:r>
            <a:br>
              <a:rPr lang="en-US" dirty="0" smtClean="0"/>
            </a:br>
            <a:r>
              <a:rPr lang="en-US" b="1" dirty="0" smtClean="0"/>
              <a:t>Responding to change</a:t>
            </a:r>
            <a:r>
              <a:rPr lang="en-US" dirty="0" smtClean="0"/>
              <a:t> over following a plan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That </a:t>
            </a:r>
            <a:r>
              <a:rPr lang="en-US" dirty="0"/>
              <a:t>is, while there is value in the items on</a:t>
            </a:r>
            <a:br>
              <a:rPr lang="en-US" dirty="0"/>
            </a:br>
            <a:r>
              <a:rPr lang="en-US" dirty="0"/>
              <a:t>the right, we value the items on the left </a:t>
            </a:r>
            <a:r>
              <a:rPr lang="en-US" dirty="0" smtClean="0"/>
              <a:t>more.</a:t>
            </a:r>
            <a:endParaRPr lang="en-US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://www.agilemanifesto.org/principles.html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Manifesto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Business </a:t>
            </a:r>
            <a:r>
              <a:rPr lang="en-US" dirty="0"/>
              <a:t>people and developers must work </a:t>
            </a:r>
            <a:br>
              <a:rPr lang="en-US" dirty="0"/>
            </a:br>
            <a:r>
              <a:rPr lang="en-US" dirty="0"/>
              <a:t>together daily throughout the project.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Welcome </a:t>
            </a:r>
            <a:r>
              <a:rPr lang="en-US" dirty="0"/>
              <a:t>changing requirements, even late in </a:t>
            </a:r>
            <a:br>
              <a:rPr lang="en-US" dirty="0"/>
            </a:br>
            <a:r>
              <a:rPr lang="en-US" dirty="0"/>
              <a:t>development. Agile processes harness change for </a:t>
            </a:r>
            <a:r>
              <a:rPr lang="en-US" dirty="0" smtClean="0"/>
              <a:t>the </a:t>
            </a:r>
            <a:r>
              <a:rPr lang="en-US" dirty="0"/>
              <a:t>customer's competitive advantage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 best architectures, requirements, and </a:t>
            </a:r>
            <a:r>
              <a:rPr lang="en-US" dirty="0" smtClean="0"/>
              <a:t>designs emerge </a:t>
            </a:r>
            <a:r>
              <a:rPr lang="en-US" dirty="0"/>
              <a:t>from self-organizing teams.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4222</TotalTime>
  <Words>1053</Words>
  <Application>Microsoft Office PowerPoint</Application>
  <PresentationFormat>On-screen Show (4:3)</PresentationFormat>
  <Paragraphs>251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Module</vt:lpstr>
      <vt:lpstr>Agile Database Administration</vt:lpstr>
      <vt:lpstr>About Me</vt:lpstr>
      <vt:lpstr>Why this topic?</vt:lpstr>
      <vt:lpstr>Purpose of Presentation</vt:lpstr>
      <vt:lpstr>About You</vt:lpstr>
      <vt:lpstr>Introduction to Agile </vt:lpstr>
      <vt:lpstr>Agile Development - History</vt:lpstr>
      <vt:lpstr>Agile Manifesto</vt:lpstr>
      <vt:lpstr>Agile Manifesto</vt:lpstr>
      <vt:lpstr>Algebra is like life…</vt:lpstr>
      <vt:lpstr>Philosophy &amp; Methods</vt:lpstr>
      <vt:lpstr>Scrum</vt:lpstr>
      <vt:lpstr>Scrum</vt:lpstr>
      <vt:lpstr>Scrum: Elements</vt:lpstr>
      <vt:lpstr>Scrum</vt:lpstr>
      <vt:lpstr>Pop Quiz</vt:lpstr>
      <vt:lpstr>Extending Agile Philosophy</vt:lpstr>
      <vt:lpstr>Before we go on…</vt:lpstr>
      <vt:lpstr>Agile Buffet</vt:lpstr>
      <vt:lpstr>Scrum and IT Mgmt</vt:lpstr>
      <vt:lpstr>Scrum and IT Mgmt</vt:lpstr>
      <vt:lpstr>Borrowing from Agile</vt:lpstr>
      <vt:lpstr>Borrowing From Scrum</vt:lpstr>
      <vt:lpstr>Methods to Consider</vt:lpstr>
      <vt:lpstr>Philosophy &amp; Methods</vt:lpstr>
      <vt:lpstr>Philosophy &amp; Methods</vt:lpstr>
      <vt:lpstr>Kanban</vt:lpstr>
      <vt:lpstr>Kanban: Principles</vt:lpstr>
      <vt:lpstr>Kanban: Properties</vt:lpstr>
      <vt:lpstr>Kanban: Elements</vt:lpstr>
      <vt:lpstr>Whiteboards</vt:lpstr>
      <vt:lpstr>PowerPoint Presentation</vt:lpstr>
      <vt:lpstr>Electronic Kanban Boards</vt:lpstr>
      <vt:lpstr>LeanKit Kanban</vt:lpstr>
      <vt:lpstr>How My Team Does It</vt:lpstr>
      <vt:lpstr>How My Team Does It</vt:lpstr>
      <vt:lpstr>How My Team Does It</vt:lpstr>
      <vt:lpstr>How My Team Does It</vt:lpstr>
      <vt:lpstr>Cycle Time</vt:lpstr>
      <vt:lpstr>Cumulative Flow</vt:lpstr>
      <vt:lpstr>How My Team Does it (Redux)</vt:lpstr>
      <vt:lpstr>How My Team Does It (Redux)</vt:lpstr>
      <vt:lpstr>How My Team Does It (Redux)</vt:lpstr>
      <vt:lpstr>Card Distribution</vt:lpstr>
      <vt:lpstr>Scrum vs Kanban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Database Administration</dc:title>
  <dc:creator>Stuart R Ainsworth</dc:creator>
  <cp:lastModifiedBy>Stuart R Ainsworth</cp:lastModifiedBy>
  <cp:revision>40</cp:revision>
  <dcterms:created xsi:type="dcterms:W3CDTF">2012-02-29T05:14:39Z</dcterms:created>
  <dcterms:modified xsi:type="dcterms:W3CDTF">2012-09-11T20:10:06Z</dcterms:modified>
</cp:coreProperties>
</file>